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62" r:id="rId5"/>
    <p:sldMasterId id="2147483763" r:id="rId6"/>
    <p:sldMasterId id="2147483764" r:id="rId7"/>
    <p:sldMasterId id="2147483765" r:id="rId8"/>
    <p:sldMasterId id="2147483766"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Lst>
  <p:sldSz cy="5143500" cx="9144000"/>
  <p:notesSz cx="6858000" cy="9144000"/>
  <p:embeddedFontLst>
    <p:embeddedFont>
      <p:font typeface="Roboto Medium"/>
      <p:regular r:id="rId44"/>
      <p:bold r:id="rId45"/>
      <p:italic r:id="rId46"/>
      <p:boldItalic r:id="rId47"/>
    </p:embeddedFont>
    <p:embeddedFont>
      <p:font typeface="Proxima Nova"/>
      <p:regular r:id="rId48"/>
      <p:bold r:id="rId49"/>
      <p:italic r:id="rId50"/>
      <p:boldItalic r:id="rId51"/>
    </p:embeddedFont>
    <p:embeddedFont>
      <p:font typeface="Poppins Light"/>
      <p:regular r:id="rId52"/>
      <p:bold r:id="rId53"/>
      <p:italic r:id="rId54"/>
      <p:boldItalic r:id="rId55"/>
    </p:embeddedFont>
    <p:embeddedFont>
      <p:font typeface="Roboto"/>
      <p:regular r:id="rId56"/>
      <p:bold r:id="rId57"/>
      <p:italic r:id="rId58"/>
      <p:boldItalic r:id="rId59"/>
    </p:embeddedFont>
    <p:embeddedFont>
      <p:font typeface="Lato"/>
      <p:regular r:id="rId60"/>
      <p:bold r:id="rId61"/>
      <p:italic r:id="rId62"/>
      <p:boldItalic r:id="rId63"/>
    </p:embeddedFont>
    <p:embeddedFont>
      <p:font typeface="Poppins"/>
      <p:regular r:id="rId64"/>
      <p:bold r:id="rId65"/>
      <p:italic r:id="rId66"/>
      <p:boldItalic r:id="rId67"/>
    </p:embeddedFont>
    <p:embeddedFont>
      <p:font typeface="Poppins Medium"/>
      <p:regular r:id="rId68"/>
      <p:bold r:id="rId69"/>
      <p:italic r:id="rId70"/>
      <p:boldItalic r:id="rId71"/>
    </p:embeddedFont>
    <p:embeddedFont>
      <p:font typeface="Quattrocento Sans"/>
      <p:regular r:id="rId72"/>
      <p:bold r:id="rId73"/>
      <p:italic r:id="rId74"/>
      <p:boldItalic r:id="rId75"/>
    </p:embeddedFont>
    <p:embeddedFont>
      <p:font typeface="Poppins SemiBold"/>
      <p:regular r:id="rId76"/>
      <p:bold r:id="rId77"/>
      <p:italic r:id="rId78"/>
      <p:boldItalic r:id="rId79"/>
    </p:embeddedFont>
    <p:embeddedFont>
      <p:font typeface="Open Sans Light"/>
      <p:regular r:id="rId80"/>
      <p:bold r:id="rId81"/>
      <p:italic r:id="rId82"/>
      <p:boldItalic r:id="rId83"/>
    </p:embeddedFont>
    <p:embeddedFont>
      <p:font typeface="Asap"/>
      <p:regular r:id="rId84"/>
      <p:bold r:id="rId85"/>
      <p:italic r:id="rId86"/>
      <p:boldItalic r:id="rId87"/>
    </p:embeddedFont>
    <p:embeddedFont>
      <p:font typeface="Open Sans"/>
      <p:regular r:id="rId88"/>
      <p:bold r:id="rId89"/>
      <p:italic r:id="rId90"/>
      <p:boldItalic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7F9D5BA-540E-4E28-84BC-255DC694B1E3}">
  <a:tblStyle styleId="{D7F9D5BA-540E-4E28-84BC-255DC694B1E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84" Type="http://schemas.openxmlformats.org/officeDocument/2006/relationships/font" Target="fonts/Asap-regular.fntdata"/><Relationship Id="rId83" Type="http://schemas.openxmlformats.org/officeDocument/2006/relationships/font" Target="fonts/OpenSansLight-boldItalic.fntdata"/><Relationship Id="rId42" Type="http://schemas.openxmlformats.org/officeDocument/2006/relationships/slide" Target="slides/slide32.xml"/><Relationship Id="rId86" Type="http://schemas.openxmlformats.org/officeDocument/2006/relationships/font" Target="fonts/Asap-italic.fntdata"/><Relationship Id="rId41" Type="http://schemas.openxmlformats.org/officeDocument/2006/relationships/slide" Target="slides/slide31.xml"/><Relationship Id="rId85" Type="http://schemas.openxmlformats.org/officeDocument/2006/relationships/font" Target="fonts/Asap-bold.fntdata"/><Relationship Id="rId44" Type="http://schemas.openxmlformats.org/officeDocument/2006/relationships/font" Target="fonts/RobotoMedium-regular.fntdata"/><Relationship Id="rId88" Type="http://schemas.openxmlformats.org/officeDocument/2006/relationships/font" Target="fonts/OpenSans-regular.fntdata"/><Relationship Id="rId43" Type="http://schemas.openxmlformats.org/officeDocument/2006/relationships/slide" Target="slides/slide33.xml"/><Relationship Id="rId87" Type="http://schemas.openxmlformats.org/officeDocument/2006/relationships/font" Target="fonts/Asap-boldItalic.fntdata"/><Relationship Id="rId46" Type="http://schemas.openxmlformats.org/officeDocument/2006/relationships/font" Target="fonts/RobotoMedium-italic.fntdata"/><Relationship Id="rId45" Type="http://schemas.openxmlformats.org/officeDocument/2006/relationships/font" Target="fonts/RobotoMedium-bold.fntdata"/><Relationship Id="rId89" Type="http://schemas.openxmlformats.org/officeDocument/2006/relationships/font" Target="fonts/OpenSans-bold.fntdata"/><Relationship Id="rId80" Type="http://schemas.openxmlformats.org/officeDocument/2006/relationships/font" Target="fonts/OpenSansLight-regular.fntdata"/><Relationship Id="rId82" Type="http://schemas.openxmlformats.org/officeDocument/2006/relationships/font" Target="fonts/OpenSansLight-italic.fntdata"/><Relationship Id="rId81" Type="http://schemas.openxmlformats.org/officeDocument/2006/relationships/font" Target="fonts/OpenSansLight-bold.fntdata"/><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font" Target="fonts/ProximaNova-regular.fntdata"/><Relationship Id="rId47" Type="http://schemas.openxmlformats.org/officeDocument/2006/relationships/font" Target="fonts/RobotoMedium-boldItalic.fntdata"/><Relationship Id="rId49" Type="http://schemas.openxmlformats.org/officeDocument/2006/relationships/font" Target="fonts/ProximaNova-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QuattrocentoSans-bold.fntdata"/><Relationship Id="rId72" Type="http://schemas.openxmlformats.org/officeDocument/2006/relationships/font" Target="fonts/QuattrocentoSans-regular.fntdata"/><Relationship Id="rId31" Type="http://schemas.openxmlformats.org/officeDocument/2006/relationships/slide" Target="slides/slide21.xml"/><Relationship Id="rId75" Type="http://schemas.openxmlformats.org/officeDocument/2006/relationships/font" Target="fonts/QuattrocentoSans-boldItalic.fntdata"/><Relationship Id="rId30" Type="http://schemas.openxmlformats.org/officeDocument/2006/relationships/slide" Target="slides/slide20.xml"/><Relationship Id="rId74" Type="http://schemas.openxmlformats.org/officeDocument/2006/relationships/font" Target="fonts/QuattrocentoSans-italic.fntdata"/><Relationship Id="rId33" Type="http://schemas.openxmlformats.org/officeDocument/2006/relationships/slide" Target="slides/slide23.xml"/><Relationship Id="rId77" Type="http://schemas.openxmlformats.org/officeDocument/2006/relationships/font" Target="fonts/PoppinsSemiBold-bold.fntdata"/><Relationship Id="rId32" Type="http://schemas.openxmlformats.org/officeDocument/2006/relationships/slide" Target="slides/slide22.xml"/><Relationship Id="rId76" Type="http://schemas.openxmlformats.org/officeDocument/2006/relationships/font" Target="fonts/PoppinsSemiBold-regular.fntdata"/><Relationship Id="rId35" Type="http://schemas.openxmlformats.org/officeDocument/2006/relationships/slide" Target="slides/slide25.xml"/><Relationship Id="rId79" Type="http://schemas.openxmlformats.org/officeDocument/2006/relationships/font" Target="fonts/PoppinsSemiBold-boldItalic.fntdata"/><Relationship Id="rId34" Type="http://schemas.openxmlformats.org/officeDocument/2006/relationships/slide" Target="slides/slide24.xml"/><Relationship Id="rId78" Type="http://schemas.openxmlformats.org/officeDocument/2006/relationships/font" Target="fonts/PoppinsSemiBold-italic.fntdata"/><Relationship Id="rId71" Type="http://schemas.openxmlformats.org/officeDocument/2006/relationships/font" Target="fonts/PoppinsMedium-boldItalic.fntdata"/><Relationship Id="rId70" Type="http://schemas.openxmlformats.org/officeDocument/2006/relationships/font" Target="fonts/PoppinsMedium-italic.fntdata"/><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62" Type="http://schemas.openxmlformats.org/officeDocument/2006/relationships/font" Target="fonts/Lato-italic.fntdata"/><Relationship Id="rId61" Type="http://schemas.openxmlformats.org/officeDocument/2006/relationships/font" Target="fonts/Lato-bold.fntdata"/><Relationship Id="rId20" Type="http://schemas.openxmlformats.org/officeDocument/2006/relationships/slide" Target="slides/slide10.xml"/><Relationship Id="rId64" Type="http://schemas.openxmlformats.org/officeDocument/2006/relationships/font" Target="fonts/Poppins-regular.fntdata"/><Relationship Id="rId63" Type="http://schemas.openxmlformats.org/officeDocument/2006/relationships/font" Target="fonts/Lato-boldItalic.fntdata"/><Relationship Id="rId22" Type="http://schemas.openxmlformats.org/officeDocument/2006/relationships/slide" Target="slides/slide12.xml"/><Relationship Id="rId66" Type="http://schemas.openxmlformats.org/officeDocument/2006/relationships/font" Target="fonts/Poppins-italic.fntdata"/><Relationship Id="rId21" Type="http://schemas.openxmlformats.org/officeDocument/2006/relationships/slide" Target="slides/slide11.xml"/><Relationship Id="rId65" Type="http://schemas.openxmlformats.org/officeDocument/2006/relationships/font" Target="fonts/Poppins-bold.fntdata"/><Relationship Id="rId24" Type="http://schemas.openxmlformats.org/officeDocument/2006/relationships/slide" Target="slides/slide14.xml"/><Relationship Id="rId68" Type="http://schemas.openxmlformats.org/officeDocument/2006/relationships/font" Target="fonts/PoppinsMedium-regular.fntdata"/><Relationship Id="rId23" Type="http://schemas.openxmlformats.org/officeDocument/2006/relationships/slide" Target="slides/slide13.xml"/><Relationship Id="rId67" Type="http://schemas.openxmlformats.org/officeDocument/2006/relationships/font" Target="fonts/Poppins-boldItalic.fntdata"/><Relationship Id="rId60" Type="http://schemas.openxmlformats.org/officeDocument/2006/relationships/font" Target="fonts/Lato-regular.fntdata"/><Relationship Id="rId26" Type="http://schemas.openxmlformats.org/officeDocument/2006/relationships/slide" Target="slides/slide16.xml"/><Relationship Id="rId25" Type="http://schemas.openxmlformats.org/officeDocument/2006/relationships/slide" Target="slides/slide15.xml"/><Relationship Id="rId69" Type="http://schemas.openxmlformats.org/officeDocument/2006/relationships/font" Target="fonts/PoppinsMedium-bold.fntdata"/><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51" Type="http://schemas.openxmlformats.org/officeDocument/2006/relationships/font" Target="fonts/ProximaNova-boldItalic.fntdata"/><Relationship Id="rId50" Type="http://schemas.openxmlformats.org/officeDocument/2006/relationships/font" Target="fonts/ProximaNova-italic.fntdata"/><Relationship Id="rId53" Type="http://schemas.openxmlformats.org/officeDocument/2006/relationships/font" Target="fonts/PoppinsLight-bold.fntdata"/><Relationship Id="rId52" Type="http://schemas.openxmlformats.org/officeDocument/2006/relationships/font" Target="fonts/PoppinsLight-regular.fntdata"/><Relationship Id="rId11" Type="http://schemas.openxmlformats.org/officeDocument/2006/relationships/slide" Target="slides/slide1.xml"/><Relationship Id="rId55" Type="http://schemas.openxmlformats.org/officeDocument/2006/relationships/font" Target="fonts/PoppinsLight-boldItalic.fntdata"/><Relationship Id="rId10" Type="http://schemas.openxmlformats.org/officeDocument/2006/relationships/notesMaster" Target="notesMasters/notesMaster1.xml"/><Relationship Id="rId54" Type="http://schemas.openxmlformats.org/officeDocument/2006/relationships/font" Target="fonts/PoppinsLight-italic.fntdata"/><Relationship Id="rId13" Type="http://schemas.openxmlformats.org/officeDocument/2006/relationships/slide" Target="slides/slide3.xml"/><Relationship Id="rId57" Type="http://schemas.openxmlformats.org/officeDocument/2006/relationships/font" Target="fonts/Roboto-bold.fntdata"/><Relationship Id="rId12" Type="http://schemas.openxmlformats.org/officeDocument/2006/relationships/slide" Target="slides/slide2.xml"/><Relationship Id="rId56" Type="http://schemas.openxmlformats.org/officeDocument/2006/relationships/font" Target="fonts/Roboto-regular.fntdata"/><Relationship Id="rId91" Type="http://schemas.openxmlformats.org/officeDocument/2006/relationships/font" Target="fonts/OpenSans-boldItalic.fntdata"/><Relationship Id="rId90" Type="http://schemas.openxmlformats.org/officeDocument/2006/relationships/font" Target="fonts/OpenSans-italic.fntdata"/><Relationship Id="rId15" Type="http://schemas.openxmlformats.org/officeDocument/2006/relationships/slide" Target="slides/slide5.xml"/><Relationship Id="rId59" Type="http://schemas.openxmlformats.org/officeDocument/2006/relationships/font" Target="fonts/Roboto-boldItalic.fntdata"/><Relationship Id="rId14" Type="http://schemas.openxmlformats.org/officeDocument/2006/relationships/slide" Target="slides/slide4.xml"/><Relationship Id="rId58" Type="http://schemas.openxmlformats.org/officeDocument/2006/relationships/font" Target="fonts/Roboto-italic.fntdata"/><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1ff130a60dc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2" name="Google Shape;572;g1ff130a60dc_0_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2230a859eae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2230a859eae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2230a859eae_0_1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2230a859eae_0_1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230a859eae_0_1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2230a859eae_0_1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218d2d51d7c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6" name="Google Shape;746;g218d2d51d7c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a09c4adec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2a09c4adec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a11d1b459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2a11d1b459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218d2d51d7c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218d2d51d7c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2230a859eae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2230a859eae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50">
                <a:solidFill>
                  <a:schemeClr val="dk1"/>
                </a:solidFill>
                <a:latin typeface="Poppins"/>
                <a:ea typeface="Poppins"/>
                <a:cs typeface="Poppins"/>
                <a:sym typeface="Poppins"/>
              </a:rPr>
              <a:t>In any typical data architecture today, data practitioners are faced with a constant need to decide and report which tool to plug in and why that tool makes more sense than a pool of other options.</a:t>
            </a:r>
            <a:br>
              <a:rPr lang="en" sz="1450">
                <a:solidFill>
                  <a:schemeClr val="dk1"/>
                </a:solidFill>
                <a:latin typeface="Poppins"/>
                <a:ea typeface="Poppins"/>
                <a:cs typeface="Poppins"/>
                <a:sym typeface="Poppins"/>
              </a:rPr>
            </a:br>
            <a:r>
              <a:rPr lang="en" sz="1450">
                <a:solidFill>
                  <a:schemeClr val="dk1"/>
                </a:solidFill>
                <a:latin typeface="Poppins"/>
                <a:ea typeface="Poppins"/>
                <a:cs typeface="Poppins"/>
                <a:sym typeface="Poppins"/>
              </a:rPr>
              <a:t>Every time a new tool is onboarded, an excess cost is incurred behind the solution and licensing fees which have to be processed and renewed recurrently. There’s also a huge cost behind employee onboarding, training, and hiring the right expertise. Especially when it comes to niche tools that require specific skills.</a:t>
            </a:r>
            <a:endParaRPr sz="1450">
              <a:solidFill>
                <a:schemeClr val="dk1"/>
              </a:solidFill>
              <a:latin typeface="Poppins"/>
              <a:ea typeface="Poppins"/>
              <a:cs typeface="Poppins"/>
              <a:sym typeface="Poppins"/>
            </a:endParaRPr>
          </a:p>
          <a:p>
            <a:pPr indent="0" lvl="0" marL="0" rtl="0" algn="l">
              <a:spcBef>
                <a:spcPts val="0"/>
              </a:spcBef>
              <a:spcAft>
                <a:spcPts val="0"/>
              </a:spcAft>
              <a:buNone/>
            </a:pPr>
            <a:r>
              <a:rPr lang="en" sz="1450">
                <a:solidFill>
                  <a:schemeClr val="dk1"/>
                </a:solidFill>
                <a:latin typeface="Poppins"/>
                <a:ea typeface="Poppins"/>
                <a:cs typeface="Poppins"/>
                <a:sym typeface="Poppins"/>
              </a:rPr>
              <a:t>The MDS redirects data teams from focussing on data and applications to maintaining the infrastructure that powers the data and applications. </a:t>
            </a:r>
            <a:endParaRPr sz="1450">
              <a:solidFill>
                <a:schemeClr val="dk1"/>
              </a:solidFill>
              <a:latin typeface="Poppins"/>
              <a:ea typeface="Poppins"/>
              <a:cs typeface="Poppins"/>
              <a:sym typeface="Poppins"/>
            </a:endParaRPr>
          </a:p>
          <a:p>
            <a:pPr indent="0" lvl="0" marL="0" rtl="0" algn="l">
              <a:spcBef>
                <a:spcPts val="0"/>
              </a:spcBef>
              <a:spcAft>
                <a:spcPts val="0"/>
              </a:spcAft>
              <a:buNone/>
            </a:pPr>
            <a:r>
              <a:rPr lang="en" sz="1450">
                <a:solidFill>
                  <a:schemeClr val="dk1"/>
                </a:solidFill>
                <a:latin typeface="Poppins"/>
                <a:ea typeface="Poppins"/>
                <a:cs typeface="Poppins"/>
                <a:sym typeface="Poppins"/>
              </a:rPr>
              <a:t>there is rampant friction between tools, leading to data and insights being caged within the walls of siloed tools and environments.</a:t>
            </a:r>
            <a:endParaRPr sz="1450">
              <a:solidFill>
                <a:schemeClr val="dk1"/>
              </a:solidFill>
              <a:latin typeface="Poppins"/>
              <a:ea typeface="Poppins"/>
              <a:cs typeface="Poppins"/>
              <a:sym typeface="Poppins"/>
            </a:endParaRPr>
          </a:p>
          <a:p>
            <a:pPr indent="0" lvl="0" marL="0" rtl="0" algn="l">
              <a:spcBef>
                <a:spcPts val="0"/>
              </a:spcBef>
              <a:spcAft>
                <a:spcPts val="0"/>
              </a:spcAft>
              <a:buNone/>
            </a:pPr>
            <a:r>
              <a:rPr lang="en" sz="1450">
                <a:solidFill>
                  <a:schemeClr val="dk1"/>
                </a:solidFill>
                <a:latin typeface="Poppins"/>
                <a:ea typeface="Poppins"/>
                <a:cs typeface="Poppins"/>
                <a:sym typeface="Poppins"/>
              </a:rPr>
              <a:t>No common layer for business teams to define, enforce, and operate business logic and requirements across the physical data and architectures exists. This actively increases the number of interactions between teams to resolve the after-effects of data solos.</a:t>
            </a:r>
            <a:endParaRPr sz="1450">
              <a:solidFill>
                <a:schemeClr val="dk1"/>
              </a:solidFill>
              <a:latin typeface="Poppins"/>
              <a:ea typeface="Poppins"/>
              <a:cs typeface="Poppins"/>
              <a:sym typeface="Poppi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230a859eae_0_1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2230a859eae_0_1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50">
              <a:solidFill>
                <a:schemeClr val="dk1"/>
              </a:solidFill>
              <a:latin typeface="Poppins"/>
              <a:ea typeface="Poppins"/>
              <a:cs typeface="Poppins"/>
              <a:sym typeface="Poppi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8a23590ac7_4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28a23590ac7_4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230a859eae_0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2230a859eae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18d2d51d7c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218d2d51d7c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2a667d209e1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2a667d209e1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2230a859eae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2230a859eae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2230a859eae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5" name="Google Shape;865;g2230a859eae_0_90:notes"/>
          <p:cNvSpPr/>
          <p:nvPr>
            <p:ph idx="2" type="sldImg"/>
          </p:nvPr>
        </p:nvSpPr>
        <p:spPr>
          <a:xfrm>
            <a:off x="685798"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28a23590ac7_4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3" name="Google Shape;873;g28a23590ac7_4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177ffc9b04d_0_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177ffc9b04d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2a667d209e1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2a667d209e1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2230a859eae_0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2230a859eae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2230a859eae_0_1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2230a859eae_0_1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2230a859eae_0_1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3" name="Google Shape;953;g2230a859eae_0_1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218d2d51d7c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218d2d51d7c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2230a859eae_0_1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1" name="Google Shape;961;g2230a859eae_0_1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28a23590ac7_4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28a23590ac7_4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2230a859eae_0_1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5" name="Google Shape;985;g2230a859eae_0_1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247dd6f2953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1" name="Google Shape;991;g247dd6f2953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230a859eae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2230a859eae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230a859eae_0_6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2230a859eae_0_6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Setting up data infrastructure takes time and involves key decisions regarding data modelling, infrastructure, governance, etc which can allow the organization to flourish when done right or severely limit an organization when done improperly. </a:t>
            </a:r>
            <a:endParaRPr>
              <a:solidFill>
                <a:schemeClr val="dk1"/>
              </a:solidFill>
            </a:endParaRPr>
          </a:p>
          <a:p>
            <a:pPr indent="0" lvl="0" marL="0" rtl="0" algn="l">
              <a:spcBef>
                <a:spcPts val="0"/>
              </a:spcBef>
              <a:spcAft>
                <a:spcPts val="0"/>
              </a:spcAft>
              <a:buNone/>
            </a:pPr>
            <a:r>
              <a:rPr lang="en">
                <a:solidFill>
                  <a:schemeClr val="dk1"/>
                </a:solidFill>
              </a:rPr>
              <a:t>The challenge is these architectural decisions are usually made at the beginning of an organization’s data journey or infancy of their data maturity so as the company’s requirements change and develop over time you need to have an architecture that is dependable to allow for operating business as usual while retaining its flexibility to adapt to the many more uses cases that the business demands.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At the end of the day, we have to remember that data practitioners/anyone working with data are the real heroes, and you are the people who can help your company to become more profitable, to save costs with automation, and come up with new revenue streams. </a:t>
            </a:r>
            <a:br>
              <a:rPr lang="en">
                <a:solidFill>
                  <a:schemeClr val="dk1"/>
                </a:solidFill>
              </a:rPr>
            </a:br>
            <a:br>
              <a:rPr lang="en">
                <a:solidFill>
                  <a:schemeClr val="dk1"/>
                </a:solidFill>
              </a:rPr>
            </a:br>
            <a:r>
              <a:rPr lang="en">
                <a:solidFill>
                  <a:schemeClr val="dk1"/>
                </a:solidFill>
              </a:rPr>
              <a:t>This is important to remember that all these solutions, tools, architectures, are just there to empower you but you are the ones that actually do it.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is why I really wanted to introduce our company’s history at the beginning because we encourage our users and customers to come to us and tells us about an interesting use cases or edge cases that needs to be resolved so we can do it together.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230a859eae_0_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2230a859eae_0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All of those services are at your disposal</a:t>
            </a:r>
            <a:endParaRPr/>
          </a:p>
          <a:p>
            <a:pPr indent="0" lvl="0" marL="0" rtl="0" algn="l">
              <a:spcBef>
                <a:spcPts val="0"/>
              </a:spcBef>
              <a:spcAft>
                <a:spcPts val="0"/>
              </a:spcAft>
              <a:buNone/>
            </a:pPr>
            <a:r>
              <a:rPr lang="en"/>
              <a:t>How do you make the choice</a:t>
            </a:r>
            <a:endParaRPr/>
          </a:p>
          <a:p>
            <a:pPr indent="0" lvl="0" marL="0" rtl="0" algn="l">
              <a:spcBef>
                <a:spcPts val="0"/>
              </a:spcBef>
              <a:spcAft>
                <a:spcPts val="0"/>
              </a:spcAft>
              <a:buNone/>
            </a:pPr>
            <a:r>
              <a:rPr lang="en"/>
              <a:t>How do you procure those services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2230a859eae_0_9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2230a859eae_0_9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50">
                <a:solidFill>
                  <a:schemeClr val="dk1"/>
                </a:solidFill>
              </a:rPr>
              <a:t>When most software engineering teams think of scale they imagine a surprising number of API calls or millions of records written to a database in a concerning period of time. For 99% of data developers, we don’t have that problem. Scale for Data Teams is an issue of organizational complexity.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177ffc9b04d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177ffc9b04d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a667d209e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2a667d209e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16.png"/><Relationship Id="rId4" Type="http://schemas.openxmlformats.org/officeDocument/2006/relationships/image" Target="../media/image1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4.png"/><Relationship Id="rId4" Type="http://schemas.openxmlformats.org/officeDocument/2006/relationships/image" Target="../media/image25.png"/><Relationship Id="rId5"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1.png"/><Relationship Id="rId3" Type="http://schemas.openxmlformats.org/officeDocument/2006/relationships/image" Target="../media/image39.gif"/><Relationship Id="rId4" Type="http://schemas.openxmlformats.org/officeDocument/2006/relationships/image" Target="../media/image3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4">
    <p:spTree>
      <p:nvGrpSpPr>
        <p:cNvPr id="512" name="Shape 512"/>
        <p:cNvGrpSpPr/>
        <p:nvPr/>
      </p:nvGrpSpPr>
      <p:grpSpPr>
        <a:xfrm>
          <a:off x="0" y="0"/>
          <a:ext cx="0" cy="0"/>
          <a:chOff x="0" y="0"/>
          <a:chExt cx="0" cy="0"/>
        </a:xfrm>
      </p:grpSpPr>
      <p:sp>
        <p:nvSpPr>
          <p:cNvPr id="513" name="Google Shape;513;p10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14" name="Google Shape;514;p10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15" name="Google Shape;515;p10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EFAULT - Title">
  <p:cSld name="3_DEFAULT - Title">
    <p:spTree>
      <p:nvGrpSpPr>
        <p:cNvPr id="516" name="Shape 516"/>
        <p:cNvGrpSpPr/>
        <p:nvPr/>
      </p:nvGrpSpPr>
      <p:grpSpPr>
        <a:xfrm>
          <a:off x="0" y="0"/>
          <a:ext cx="0" cy="0"/>
          <a:chOff x="0" y="0"/>
          <a:chExt cx="0" cy="0"/>
        </a:xfrm>
      </p:grpSpPr>
      <p:sp>
        <p:nvSpPr>
          <p:cNvPr id="517" name="Google Shape;517;p105"/>
          <p:cNvSpPr txBox="1"/>
          <p:nvPr>
            <p:ph type="title"/>
          </p:nvPr>
        </p:nvSpPr>
        <p:spPr>
          <a:xfrm>
            <a:off x="685800" y="153618"/>
            <a:ext cx="6438900" cy="378600"/>
          </a:xfrm>
          <a:prstGeom prst="rect">
            <a:avLst/>
          </a:prstGeom>
          <a:noFill/>
          <a:ln>
            <a:noFill/>
          </a:ln>
        </p:spPr>
        <p:txBody>
          <a:bodyPr anchorCtr="0" anchor="t" bIns="22850" lIns="45725" spcFirstLastPara="1" rIns="45725" wrap="square" tIns="22850">
            <a:noAutofit/>
          </a:bodyPr>
          <a:lstStyle>
            <a:lvl1pPr lvl="0" marR="0" rtl="0" algn="l">
              <a:lnSpc>
                <a:spcPct val="90000"/>
              </a:lnSpc>
              <a:spcBef>
                <a:spcPts val="0"/>
              </a:spcBef>
              <a:spcAft>
                <a:spcPts val="0"/>
              </a:spcAft>
              <a:buClr>
                <a:schemeClr val="lt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9pPr>
          </a:lstStyle>
          <a:p/>
        </p:txBody>
      </p:sp>
      <p:pic>
        <p:nvPicPr>
          <p:cNvPr id="518" name="Google Shape;518;p105"/>
          <p:cNvPicPr preferRelativeResize="0"/>
          <p:nvPr/>
        </p:nvPicPr>
        <p:blipFill>
          <a:blip r:embed="rId2">
            <a:alphaModFix/>
          </a:blip>
          <a:stretch>
            <a:fillRect/>
          </a:stretch>
        </p:blipFill>
        <p:spPr>
          <a:xfrm>
            <a:off x="7561250" y="583939"/>
            <a:ext cx="962401" cy="247511"/>
          </a:xfrm>
          <a:prstGeom prst="rect">
            <a:avLst/>
          </a:prstGeom>
          <a:noFill/>
          <a:ln>
            <a:noFill/>
          </a:ln>
        </p:spPr>
      </p:pic>
      <p:sp>
        <p:nvSpPr>
          <p:cNvPr id="519" name="Google Shape;519;p105"/>
          <p:cNvSpPr/>
          <p:nvPr/>
        </p:nvSpPr>
        <p:spPr>
          <a:xfrm>
            <a:off x="0" y="0"/>
            <a:ext cx="9144000" cy="40800"/>
          </a:xfrm>
          <a:prstGeom prst="rect">
            <a:avLst/>
          </a:prstGeom>
          <a:solidFill>
            <a:srgbClr val="FFC4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9">
  <p:cSld name="TITLE_9">
    <p:spTree>
      <p:nvGrpSpPr>
        <p:cNvPr id="520" name="Shape 520"/>
        <p:cNvGrpSpPr/>
        <p:nvPr/>
      </p:nvGrpSpPr>
      <p:grpSpPr>
        <a:xfrm>
          <a:off x="0" y="0"/>
          <a:ext cx="0" cy="0"/>
          <a:chOff x="0" y="0"/>
          <a:chExt cx="0" cy="0"/>
        </a:xfrm>
      </p:grpSpPr>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25" name="Shape 525"/>
        <p:cNvGrpSpPr/>
        <p:nvPr/>
      </p:nvGrpSpPr>
      <p:grpSpPr>
        <a:xfrm>
          <a:off x="0" y="0"/>
          <a:ext cx="0" cy="0"/>
          <a:chOff x="0" y="0"/>
          <a:chExt cx="0" cy="0"/>
        </a:xfrm>
      </p:grpSpPr>
      <p:sp>
        <p:nvSpPr>
          <p:cNvPr id="526" name="Google Shape;526;p10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27" name="Google Shape;527;p10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28" name="Google Shape;528;p10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29" name="Shape 529"/>
        <p:cNvGrpSpPr/>
        <p:nvPr/>
      </p:nvGrpSpPr>
      <p:grpSpPr>
        <a:xfrm>
          <a:off x="0" y="0"/>
          <a:ext cx="0" cy="0"/>
          <a:chOff x="0" y="0"/>
          <a:chExt cx="0" cy="0"/>
        </a:xfrm>
      </p:grpSpPr>
      <p:sp>
        <p:nvSpPr>
          <p:cNvPr id="530" name="Google Shape;530;p10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31" name="Google Shape;531;p10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32" name="Shape 532"/>
        <p:cNvGrpSpPr/>
        <p:nvPr/>
      </p:nvGrpSpPr>
      <p:grpSpPr>
        <a:xfrm>
          <a:off x="0" y="0"/>
          <a:ext cx="0" cy="0"/>
          <a:chOff x="0" y="0"/>
          <a:chExt cx="0" cy="0"/>
        </a:xfrm>
      </p:grpSpPr>
      <p:sp>
        <p:nvSpPr>
          <p:cNvPr id="533" name="Google Shape;533;p11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4" name="Google Shape;534;p11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35" name="Google Shape;535;p1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36" name="Shape 536"/>
        <p:cNvGrpSpPr/>
        <p:nvPr/>
      </p:nvGrpSpPr>
      <p:grpSpPr>
        <a:xfrm>
          <a:off x="0" y="0"/>
          <a:ext cx="0" cy="0"/>
          <a:chOff x="0" y="0"/>
          <a:chExt cx="0" cy="0"/>
        </a:xfrm>
      </p:grpSpPr>
      <p:sp>
        <p:nvSpPr>
          <p:cNvPr id="537" name="Google Shape;537;p11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8" name="Google Shape;538;p11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39" name="Google Shape;539;p11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40" name="Google Shape;540;p1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1" name="Shape 541"/>
        <p:cNvGrpSpPr/>
        <p:nvPr/>
      </p:nvGrpSpPr>
      <p:grpSpPr>
        <a:xfrm>
          <a:off x="0" y="0"/>
          <a:ext cx="0" cy="0"/>
          <a:chOff x="0" y="0"/>
          <a:chExt cx="0" cy="0"/>
        </a:xfrm>
      </p:grpSpPr>
      <p:sp>
        <p:nvSpPr>
          <p:cNvPr id="542" name="Google Shape;542;p11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3" name="Google Shape;543;p1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44" name="Shape 544"/>
        <p:cNvGrpSpPr/>
        <p:nvPr/>
      </p:nvGrpSpPr>
      <p:grpSpPr>
        <a:xfrm>
          <a:off x="0" y="0"/>
          <a:ext cx="0" cy="0"/>
          <a:chOff x="0" y="0"/>
          <a:chExt cx="0" cy="0"/>
        </a:xfrm>
      </p:grpSpPr>
      <p:sp>
        <p:nvSpPr>
          <p:cNvPr id="545" name="Google Shape;545;p11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46" name="Google Shape;546;p11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547" name="Google Shape;547;p1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48" name="Shape 548"/>
        <p:cNvGrpSpPr/>
        <p:nvPr/>
      </p:nvGrpSpPr>
      <p:grpSpPr>
        <a:xfrm>
          <a:off x="0" y="0"/>
          <a:ext cx="0" cy="0"/>
          <a:chOff x="0" y="0"/>
          <a:chExt cx="0" cy="0"/>
        </a:xfrm>
      </p:grpSpPr>
      <p:sp>
        <p:nvSpPr>
          <p:cNvPr id="549" name="Google Shape;549;p11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50" name="Google Shape;550;p1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51" name="Shape 551"/>
        <p:cNvGrpSpPr/>
        <p:nvPr/>
      </p:nvGrpSpPr>
      <p:grpSpPr>
        <a:xfrm>
          <a:off x="0" y="0"/>
          <a:ext cx="0" cy="0"/>
          <a:chOff x="0" y="0"/>
          <a:chExt cx="0" cy="0"/>
        </a:xfrm>
      </p:grpSpPr>
      <p:sp>
        <p:nvSpPr>
          <p:cNvPr id="552" name="Google Shape;552;p11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1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54" name="Google Shape;554;p11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55" name="Google Shape;555;p11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56" name="Google Shape;556;p1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7" name="Shape 557"/>
        <p:cNvGrpSpPr/>
        <p:nvPr/>
      </p:nvGrpSpPr>
      <p:grpSpPr>
        <a:xfrm>
          <a:off x="0" y="0"/>
          <a:ext cx="0" cy="0"/>
          <a:chOff x="0" y="0"/>
          <a:chExt cx="0" cy="0"/>
        </a:xfrm>
      </p:grpSpPr>
      <p:sp>
        <p:nvSpPr>
          <p:cNvPr id="558" name="Google Shape;558;p11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559" name="Google Shape;559;p1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60" name="Shape 560"/>
        <p:cNvGrpSpPr/>
        <p:nvPr/>
      </p:nvGrpSpPr>
      <p:grpSpPr>
        <a:xfrm>
          <a:off x="0" y="0"/>
          <a:ext cx="0" cy="0"/>
          <a:chOff x="0" y="0"/>
          <a:chExt cx="0" cy="0"/>
        </a:xfrm>
      </p:grpSpPr>
      <p:sp>
        <p:nvSpPr>
          <p:cNvPr id="561" name="Google Shape;561;p11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62" name="Google Shape;562;p117"/>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563" name="Google Shape;563;p1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4" name="Shape 564"/>
        <p:cNvGrpSpPr/>
        <p:nvPr/>
      </p:nvGrpSpPr>
      <p:grpSpPr>
        <a:xfrm>
          <a:off x="0" y="0"/>
          <a:ext cx="0" cy="0"/>
          <a:chOff x="0" y="0"/>
          <a:chExt cx="0" cy="0"/>
        </a:xfrm>
      </p:grpSpPr>
      <p:sp>
        <p:nvSpPr>
          <p:cNvPr id="565" name="Google Shape;565;p1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566" name="Shape 566"/>
        <p:cNvGrpSpPr/>
        <p:nvPr/>
      </p:nvGrpSpPr>
      <p:grpSpPr>
        <a:xfrm>
          <a:off x="0" y="0"/>
          <a:ext cx="0" cy="0"/>
          <a:chOff x="0" y="0"/>
          <a:chExt cx="0" cy="0"/>
        </a:xfrm>
      </p:grpSpPr>
      <p:sp>
        <p:nvSpPr>
          <p:cNvPr id="567" name="Google Shape;567;p119"/>
          <p:cNvSpPr txBox="1"/>
          <p:nvPr>
            <p:ph type="ctrTitle"/>
          </p:nvPr>
        </p:nvSpPr>
        <p:spPr>
          <a:xfrm>
            <a:off x="311708" y="744575"/>
            <a:ext cx="8520600" cy="2052600"/>
          </a:xfrm>
          <a:prstGeom prst="rect">
            <a:avLst/>
          </a:prstGeom>
          <a:noFill/>
          <a:ln>
            <a:noFill/>
          </a:ln>
        </p:spPr>
        <p:txBody>
          <a:bodyPr anchorCtr="0" anchor="b" bIns="0" lIns="0" spcFirstLastPara="1" rIns="0" wrap="square" tIns="0">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568" name="Google Shape;568;p11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69" name="Google Shape;569;p1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2_1">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53" name="Google Shape;53;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4" name="Google Shape;54;p13"/>
          <p:cNvPicPr preferRelativeResize="0"/>
          <p:nvPr/>
        </p:nvPicPr>
        <p:blipFill>
          <a:blip r:embed="rId2">
            <a:alphaModFix/>
          </a:blip>
          <a:stretch>
            <a:fillRect/>
          </a:stretch>
        </p:blipFill>
        <p:spPr>
          <a:xfrm>
            <a:off x="7561250" y="583939"/>
            <a:ext cx="962401" cy="247511"/>
          </a:xfrm>
          <a:prstGeom prst="rect">
            <a:avLst/>
          </a:prstGeom>
          <a:noFill/>
          <a:ln>
            <a:noFill/>
          </a:ln>
        </p:spPr>
      </p:pic>
      <p:sp>
        <p:nvSpPr>
          <p:cNvPr id="55" name="Google Shape;55;p13"/>
          <p:cNvSpPr/>
          <p:nvPr/>
        </p:nvSpPr>
        <p:spPr>
          <a:xfrm>
            <a:off x="0" y="0"/>
            <a:ext cx="9144000" cy="40800"/>
          </a:xfrm>
          <a:prstGeom prst="rect">
            <a:avLst/>
          </a:prstGeom>
          <a:solidFill>
            <a:srgbClr val="FFC4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Keboola box">
  <p:cSld name="BLANK_1">
    <p:bg>
      <p:bgPr>
        <a:solidFill>
          <a:srgbClr val="FFFFFF"/>
        </a:solidFill>
      </p:bgPr>
    </p:bg>
    <p:spTree>
      <p:nvGrpSpPr>
        <p:cNvPr id="56" name="Shape 56"/>
        <p:cNvGrpSpPr/>
        <p:nvPr/>
      </p:nvGrpSpPr>
      <p:grpSpPr>
        <a:xfrm>
          <a:off x="0" y="0"/>
          <a:ext cx="0" cy="0"/>
          <a:chOff x="0" y="0"/>
          <a:chExt cx="0" cy="0"/>
        </a:xfrm>
      </p:grpSpPr>
      <p:pic>
        <p:nvPicPr>
          <p:cNvPr id="57" name="Google Shape;57;p14"/>
          <p:cNvPicPr preferRelativeResize="0"/>
          <p:nvPr/>
        </p:nvPicPr>
        <p:blipFill>
          <a:blip r:embed="rId2">
            <a:alphaModFix/>
          </a:blip>
          <a:stretch>
            <a:fillRect/>
          </a:stretch>
        </p:blipFill>
        <p:spPr>
          <a:xfrm>
            <a:off x="8334208" y="4343400"/>
            <a:ext cx="531619" cy="67865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01 - BLANK" showMasterSp="0">
  <p:cSld name="3_01 - BLANK">
    <p:spTree>
      <p:nvGrpSpPr>
        <p:cNvPr id="59" name="Shape 59"/>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EFAULT - Title">
  <p:cSld name="3_DEFAULT - Title">
    <p:spTree>
      <p:nvGrpSpPr>
        <p:cNvPr id="60" name="Shape 60"/>
        <p:cNvGrpSpPr/>
        <p:nvPr/>
      </p:nvGrpSpPr>
      <p:grpSpPr>
        <a:xfrm>
          <a:off x="0" y="0"/>
          <a:ext cx="0" cy="0"/>
          <a:chOff x="0" y="0"/>
          <a:chExt cx="0" cy="0"/>
        </a:xfrm>
      </p:grpSpPr>
      <p:sp>
        <p:nvSpPr>
          <p:cNvPr id="61" name="Google Shape;61;p17"/>
          <p:cNvSpPr/>
          <p:nvPr/>
        </p:nvSpPr>
        <p:spPr>
          <a:xfrm>
            <a:off x="0" y="-1"/>
            <a:ext cx="9144000" cy="324000"/>
          </a:xfrm>
          <a:prstGeom prst="roundRect">
            <a:avLst>
              <a:gd fmla="val 0" name="adj"/>
            </a:avLst>
          </a:prstGeom>
          <a:solidFill>
            <a:schemeClr val="lt2"/>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62" name="Google Shape;62;p17"/>
          <p:cNvSpPr txBox="1"/>
          <p:nvPr>
            <p:ph type="title"/>
          </p:nvPr>
        </p:nvSpPr>
        <p:spPr>
          <a:xfrm>
            <a:off x="685800" y="153618"/>
            <a:ext cx="6438900" cy="378600"/>
          </a:xfrm>
          <a:prstGeom prst="rect">
            <a:avLst/>
          </a:prstGeom>
          <a:noFill/>
          <a:ln>
            <a:noFill/>
          </a:ln>
        </p:spPr>
        <p:txBody>
          <a:bodyPr anchorCtr="0" anchor="t" bIns="22850" lIns="45725" spcFirstLastPara="1" rIns="45725" wrap="square" tIns="22850">
            <a:noAutofit/>
          </a:bodyPr>
          <a:lstStyle>
            <a:lvl1pPr lvl="0" marR="0" rtl="0" algn="l">
              <a:lnSpc>
                <a:spcPct val="90000"/>
              </a:lnSpc>
              <a:spcBef>
                <a:spcPts val="0"/>
              </a:spcBef>
              <a:spcAft>
                <a:spcPts val="0"/>
              </a:spcAft>
              <a:buClr>
                <a:schemeClr val="lt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01 - BLANK">
  <p:cSld name="32_01 - BLANK">
    <p:spTree>
      <p:nvGrpSpPr>
        <p:cNvPr id="63" name="Shape 63"/>
        <p:cNvGrpSpPr/>
        <p:nvPr/>
      </p:nvGrpSpPr>
      <p:grpSpPr>
        <a:xfrm>
          <a:off x="0" y="0"/>
          <a:ext cx="0" cy="0"/>
          <a:chOff x="0" y="0"/>
          <a:chExt cx="0" cy="0"/>
        </a:xfrm>
      </p:grpSpPr>
      <p:sp>
        <p:nvSpPr>
          <p:cNvPr id="64" name="Google Shape;64;p18"/>
          <p:cNvSpPr txBox="1"/>
          <p:nvPr>
            <p:ph type="title"/>
          </p:nvPr>
        </p:nvSpPr>
        <p:spPr>
          <a:xfrm>
            <a:off x="685800" y="153618"/>
            <a:ext cx="6438900" cy="378600"/>
          </a:xfrm>
          <a:prstGeom prst="rect">
            <a:avLst/>
          </a:prstGeom>
          <a:noFill/>
          <a:ln>
            <a:noFill/>
          </a:ln>
        </p:spPr>
        <p:txBody>
          <a:bodyPr anchorCtr="0" anchor="t" bIns="22850" lIns="45725" spcFirstLastPara="1" rIns="45725" wrap="square" tIns="22850">
            <a:noAutofit/>
          </a:bodyPr>
          <a:lstStyle>
            <a:lvl1pPr lvl="0" marR="0" rtl="0" algn="l">
              <a:lnSpc>
                <a:spcPct val="90000"/>
              </a:lnSpc>
              <a:spcBef>
                <a:spcPts val="0"/>
              </a:spcBef>
              <a:spcAft>
                <a:spcPts val="0"/>
              </a:spcAft>
              <a:buClr>
                <a:schemeClr val="lt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01 - BLANK" showMasterSp="0">
  <p:cSld name="2_01 - BLANK">
    <p:spTree>
      <p:nvGrpSpPr>
        <p:cNvPr id="65" name="Shape 65"/>
        <p:cNvGrpSpPr/>
        <p:nvPr/>
      </p:nvGrpSpPr>
      <p:grpSpPr>
        <a:xfrm>
          <a:off x="0" y="0"/>
          <a:ext cx="0" cy="0"/>
          <a:chOff x="0" y="0"/>
          <a:chExt cx="0" cy="0"/>
        </a:xfrm>
      </p:grpSpPr>
      <p:sp>
        <p:nvSpPr>
          <p:cNvPr id="66" name="Google Shape;66;p19"/>
          <p:cNvSpPr/>
          <p:nvPr/>
        </p:nvSpPr>
        <p:spPr>
          <a:xfrm>
            <a:off x="6578374" y="5641864"/>
            <a:ext cx="885900" cy="447900"/>
          </a:xfrm>
          <a:prstGeom prst="rect">
            <a:avLst/>
          </a:prstGeom>
          <a:gradFill>
            <a:gsLst>
              <a:gs pos="0">
                <a:srgbClr val="354456"/>
              </a:gs>
              <a:gs pos="33000">
                <a:srgbClr val="4E5E71"/>
              </a:gs>
              <a:gs pos="67000">
                <a:srgbClr val="6B7887"/>
              </a:gs>
              <a:gs pos="100000">
                <a:srgbClr val="9CA5AE"/>
              </a:gs>
            </a:gsLst>
            <a:lin ang="660013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67" name="Google Shape;67;p19"/>
          <p:cNvSpPr/>
          <p:nvPr/>
        </p:nvSpPr>
        <p:spPr>
          <a:xfrm>
            <a:off x="6578374" y="6262774"/>
            <a:ext cx="885900" cy="447900"/>
          </a:xfrm>
          <a:prstGeom prst="rect">
            <a:avLst/>
          </a:prstGeom>
          <a:gradFill>
            <a:gsLst>
              <a:gs pos="0">
                <a:srgbClr val="3CA0FF"/>
              </a:gs>
              <a:gs pos="33000">
                <a:srgbClr val="74BBFF"/>
              </a:gs>
              <a:gs pos="69000">
                <a:srgbClr val="98CDFF"/>
              </a:gs>
              <a:gs pos="100000">
                <a:srgbClr val="BDDFFF"/>
              </a:gs>
            </a:gsLst>
            <a:lin ang="18599929"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68" name="Google Shape;68;p19"/>
          <p:cNvSpPr/>
          <p:nvPr/>
        </p:nvSpPr>
        <p:spPr>
          <a:xfrm>
            <a:off x="6578374" y="6868321"/>
            <a:ext cx="885900" cy="447900"/>
          </a:xfrm>
          <a:prstGeom prst="rect">
            <a:avLst/>
          </a:prstGeom>
          <a:gradFill>
            <a:gsLst>
              <a:gs pos="0">
                <a:srgbClr val="233141"/>
              </a:gs>
              <a:gs pos="100000">
                <a:srgbClr val="FFC306"/>
              </a:gs>
            </a:gsLst>
            <a:lin ang="3000122"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69" name="Google Shape;69;p19"/>
          <p:cNvSpPr/>
          <p:nvPr/>
        </p:nvSpPr>
        <p:spPr>
          <a:xfrm>
            <a:off x="6578374" y="7473868"/>
            <a:ext cx="885900" cy="447900"/>
          </a:xfrm>
          <a:prstGeom prst="rect">
            <a:avLst/>
          </a:prstGeom>
          <a:gradFill>
            <a:gsLst>
              <a:gs pos="0">
                <a:srgbClr val="3CA0FF"/>
              </a:gs>
              <a:gs pos="100000">
                <a:srgbClr val="FFC306"/>
              </a:gs>
            </a:gsLst>
            <a:lin ang="1499992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70" name="Google Shape;70;p19"/>
          <p:cNvSpPr txBox="1"/>
          <p:nvPr/>
        </p:nvSpPr>
        <p:spPr>
          <a:xfrm>
            <a:off x="1694550" y="-1052362"/>
            <a:ext cx="685800" cy="554100"/>
          </a:xfrm>
          <a:prstGeom prst="rect">
            <a:avLst/>
          </a:prstGeom>
          <a:noFill/>
          <a:ln>
            <a:noFill/>
          </a:ln>
        </p:spPr>
        <p:txBody>
          <a:bodyPr anchorCtr="0" anchor="t"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3300"/>
              <a:buFont typeface="Arial"/>
              <a:buNone/>
            </a:pPr>
            <a:r>
              <a:rPr b="0" i="0" lang="en" sz="3300" u="none" cap="none" strike="noStrike">
                <a:solidFill>
                  <a:schemeClr val="accent2"/>
                </a:solidFill>
                <a:latin typeface="Source Sans Pro"/>
                <a:ea typeface="Source Sans Pro"/>
                <a:cs typeface="Source Sans Pro"/>
                <a:sym typeface="Source Sans Pro"/>
              </a:rPr>
              <a:t>01</a:t>
            </a:r>
            <a:endParaRPr b="0" i="0" sz="3300" u="none" cap="none" strike="noStrike">
              <a:solidFill>
                <a:schemeClr val="accent2"/>
              </a:solidFill>
              <a:latin typeface="Source Sans Pro"/>
              <a:ea typeface="Source Sans Pro"/>
              <a:cs typeface="Source Sans Pro"/>
              <a:sym typeface="Source Sans Pro"/>
            </a:endParaRPr>
          </a:p>
        </p:txBody>
      </p:sp>
      <p:sp>
        <p:nvSpPr>
          <p:cNvPr id="71" name="Google Shape;71;p19"/>
          <p:cNvSpPr txBox="1"/>
          <p:nvPr/>
        </p:nvSpPr>
        <p:spPr>
          <a:xfrm>
            <a:off x="2759528" y="-1052362"/>
            <a:ext cx="685800" cy="554100"/>
          </a:xfrm>
          <a:prstGeom prst="rect">
            <a:avLst/>
          </a:prstGeom>
          <a:noFill/>
          <a:ln>
            <a:noFill/>
          </a:ln>
        </p:spPr>
        <p:txBody>
          <a:bodyPr anchorCtr="0" anchor="t"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3300"/>
              <a:buFont typeface="Arial"/>
              <a:buNone/>
            </a:pPr>
            <a:r>
              <a:rPr b="0" i="0" lang="en" sz="3300" u="none" cap="none" strike="noStrike">
                <a:solidFill>
                  <a:schemeClr val="accent3"/>
                </a:solidFill>
                <a:latin typeface="Source Sans Pro"/>
                <a:ea typeface="Source Sans Pro"/>
                <a:cs typeface="Source Sans Pro"/>
                <a:sym typeface="Source Sans Pro"/>
              </a:rPr>
              <a:t>01</a:t>
            </a:r>
            <a:endParaRPr b="0" i="0" sz="3300" u="none" cap="none" strike="noStrike">
              <a:solidFill>
                <a:schemeClr val="accent3"/>
              </a:solidFill>
              <a:latin typeface="Source Sans Pro"/>
              <a:ea typeface="Source Sans Pro"/>
              <a:cs typeface="Source Sans Pro"/>
              <a:sym typeface="Source Sans Pro"/>
            </a:endParaRPr>
          </a:p>
        </p:txBody>
      </p:sp>
      <p:sp>
        <p:nvSpPr>
          <p:cNvPr id="72" name="Google Shape;72;p19"/>
          <p:cNvSpPr txBox="1"/>
          <p:nvPr/>
        </p:nvSpPr>
        <p:spPr>
          <a:xfrm>
            <a:off x="3739243" y="-1052362"/>
            <a:ext cx="685800" cy="554100"/>
          </a:xfrm>
          <a:prstGeom prst="rect">
            <a:avLst/>
          </a:prstGeom>
          <a:noFill/>
          <a:ln>
            <a:noFill/>
          </a:ln>
        </p:spPr>
        <p:txBody>
          <a:bodyPr anchorCtr="0" anchor="t"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3300"/>
              <a:buFont typeface="Arial"/>
              <a:buNone/>
            </a:pPr>
            <a:r>
              <a:rPr b="0" i="0" lang="en" sz="3300" u="none" cap="none" strike="noStrike">
                <a:solidFill>
                  <a:schemeClr val="accent4"/>
                </a:solidFill>
                <a:latin typeface="Source Sans Pro"/>
                <a:ea typeface="Source Sans Pro"/>
                <a:cs typeface="Source Sans Pro"/>
                <a:sym typeface="Source Sans Pro"/>
              </a:rPr>
              <a:t>01</a:t>
            </a:r>
            <a:endParaRPr b="0" i="0" sz="3300" u="none" cap="none" strike="noStrike">
              <a:solidFill>
                <a:schemeClr val="accent4"/>
              </a:solidFill>
              <a:latin typeface="Source Sans Pro"/>
              <a:ea typeface="Source Sans Pro"/>
              <a:cs typeface="Source Sans Pro"/>
              <a:sym typeface="Source Sans Pro"/>
            </a:endParaRPr>
          </a:p>
        </p:txBody>
      </p:sp>
      <p:sp>
        <p:nvSpPr>
          <p:cNvPr id="73" name="Google Shape;73;p19"/>
          <p:cNvSpPr txBox="1"/>
          <p:nvPr/>
        </p:nvSpPr>
        <p:spPr>
          <a:xfrm>
            <a:off x="4718957" y="-1052362"/>
            <a:ext cx="685800" cy="554100"/>
          </a:xfrm>
          <a:prstGeom prst="rect">
            <a:avLst/>
          </a:prstGeom>
          <a:noFill/>
          <a:ln>
            <a:noFill/>
          </a:ln>
        </p:spPr>
        <p:txBody>
          <a:bodyPr anchorCtr="0" anchor="t"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3300"/>
              <a:buFont typeface="Arial"/>
              <a:buNone/>
            </a:pPr>
            <a:r>
              <a:rPr b="0" i="0" lang="en" sz="3300" u="none" cap="none" strike="noStrike">
                <a:solidFill>
                  <a:schemeClr val="accent5"/>
                </a:solidFill>
                <a:latin typeface="Source Sans Pro"/>
                <a:ea typeface="Source Sans Pro"/>
                <a:cs typeface="Source Sans Pro"/>
                <a:sym typeface="Source Sans Pro"/>
              </a:rPr>
              <a:t>01</a:t>
            </a:r>
            <a:endParaRPr b="0" i="0" sz="3300" u="none" cap="none" strike="noStrike">
              <a:solidFill>
                <a:schemeClr val="accent5"/>
              </a:solidFill>
              <a:latin typeface="Source Sans Pro"/>
              <a:ea typeface="Source Sans Pro"/>
              <a:cs typeface="Source Sans Pro"/>
              <a:sym typeface="Source Sans Pro"/>
            </a:endParaRPr>
          </a:p>
        </p:txBody>
      </p:sp>
      <p:sp>
        <p:nvSpPr>
          <p:cNvPr id="74" name="Google Shape;74;p19"/>
          <p:cNvSpPr txBox="1"/>
          <p:nvPr/>
        </p:nvSpPr>
        <p:spPr>
          <a:xfrm>
            <a:off x="5783936" y="-1052362"/>
            <a:ext cx="685800" cy="554100"/>
          </a:xfrm>
          <a:prstGeom prst="rect">
            <a:avLst/>
          </a:prstGeom>
          <a:noFill/>
          <a:ln>
            <a:noFill/>
          </a:ln>
        </p:spPr>
        <p:txBody>
          <a:bodyPr anchorCtr="0" anchor="t"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3300"/>
              <a:buFont typeface="Arial"/>
              <a:buNone/>
            </a:pPr>
            <a:r>
              <a:rPr b="0" i="0" lang="en" sz="3300" u="none" cap="none" strike="noStrike">
                <a:solidFill>
                  <a:schemeClr val="accent6"/>
                </a:solidFill>
                <a:latin typeface="Source Sans Pro"/>
                <a:ea typeface="Source Sans Pro"/>
                <a:cs typeface="Source Sans Pro"/>
                <a:sym typeface="Source Sans Pro"/>
              </a:rPr>
              <a:t>01</a:t>
            </a:r>
            <a:endParaRPr b="0" i="0" sz="3300" u="none" cap="none" strike="noStrike">
              <a:solidFill>
                <a:schemeClr val="accent6"/>
              </a:solidFill>
              <a:latin typeface="Source Sans Pro"/>
              <a:ea typeface="Source Sans Pro"/>
              <a:cs typeface="Source Sans Pro"/>
              <a:sym typeface="Source Sans Pro"/>
            </a:endParaRPr>
          </a:p>
        </p:txBody>
      </p:sp>
      <p:sp>
        <p:nvSpPr>
          <p:cNvPr id="75" name="Google Shape;75;p19"/>
          <p:cNvSpPr txBox="1"/>
          <p:nvPr/>
        </p:nvSpPr>
        <p:spPr>
          <a:xfrm>
            <a:off x="6763650" y="-1052362"/>
            <a:ext cx="685800" cy="554100"/>
          </a:xfrm>
          <a:prstGeom prst="rect">
            <a:avLst/>
          </a:prstGeom>
          <a:noFill/>
          <a:ln>
            <a:noFill/>
          </a:ln>
        </p:spPr>
        <p:txBody>
          <a:bodyPr anchorCtr="0" anchor="t"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3300"/>
              <a:buFont typeface="Arial"/>
              <a:buNone/>
            </a:pPr>
            <a:r>
              <a:rPr b="0" i="0" lang="en" sz="3300" u="none" cap="none" strike="noStrike">
                <a:solidFill>
                  <a:srgbClr val="36A48B"/>
                </a:solidFill>
                <a:latin typeface="Source Sans Pro"/>
                <a:ea typeface="Source Sans Pro"/>
                <a:cs typeface="Source Sans Pro"/>
                <a:sym typeface="Source Sans Pro"/>
              </a:rPr>
              <a:t>01</a:t>
            </a:r>
            <a:endParaRPr b="0" i="0" sz="3300" u="none" cap="none" strike="noStrike">
              <a:solidFill>
                <a:srgbClr val="36A48B"/>
              </a:solidFill>
              <a:latin typeface="Source Sans Pro"/>
              <a:ea typeface="Source Sans Pro"/>
              <a:cs typeface="Source Sans Pro"/>
              <a:sym typeface="Source Sans Pro"/>
            </a:endParaRPr>
          </a:p>
        </p:txBody>
      </p:sp>
      <p:sp>
        <p:nvSpPr>
          <p:cNvPr id="76" name="Google Shape;76;p19"/>
          <p:cNvSpPr txBox="1"/>
          <p:nvPr/>
        </p:nvSpPr>
        <p:spPr>
          <a:xfrm>
            <a:off x="1679802" y="-2454737"/>
            <a:ext cx="5069100" cy="1323600"/>
          </a:xfrm>
          <a:prstGeom prst="rect">
            <a:avLst/>
          </a:prstGeom>
          <a:noFill/>
          <a:ln>
            <a:noFill/>
          </a:ln>
        </p:spPr>
        <p:txBody>
          <a:bodyPr anchorCtr="0" anchor="t"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8300"/>
              <a:buFont typeface="Arial"/>
              <a:buNone/>
            </a:pPr>
            <a:r>
              <a:rPr b="0" i="0" lang="en" sz="8300" u="none" cap="none" strike="noStrike">
                <a:solidFill>
                  <a:schemeClr val="accent6"/>
                </a:solidFill>
                <a:latin typeface="Source Sans Pro"/>
                <a:ea typeface="Source Sans Pro"/>
                <a:cs typeface="Source Sans Pro"/>
                <a:sym typeface="Source Sans Pro"/>
              </a:rPr>
              <a:t>01</a:t>
            </a:r>
            <a:endParaRPr b="0" i="0" sz="8300" u="none" cap="none" strike="noStrike">
              <a:solidFill>
                <a:schemeClr val="accent6"/>
              </a:solidFill>
              <a:latin typeface="Source Sans Pro"/>
              <a:ea typeface="Source Sans Pro"/>
              <a:cs typeface="Source Sans Pro"/>
              <a:sym typeface="Source Sans Pro"/>
            </a:endParaRPr>
          </a:p>
        </p:txBody>
      </p:sp>
      <p:sp>
        <p:nvSpPr>
          <p:cNvPr id="77" name="Google Shape;77;p19"/>
          <p:cNvSpPr/>
          <p:nvPr/>
        </p:nvSpPr>
        <p:spPr>
          <a:xfrm>
            <a:off x="1679801" y="8079415"/>
            <a:ext cx="5769600" cy="447900"/>
          </a:xfrm>
          <a:prstGeom prst="rect">
            <a:avLst/>
          </a:prstGeom>
          <a:gradFill>
            <a:gsLst>
              <a:gs pos="0">
                <a:srgbClr val="9CA5AE"/>
              </a:gs>
              <a:gs pos="100000">
                <a:srgbClr val="233141"/>
              </a:gs>
            </a:gsLst>
            <a:lin ang="9000021"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78" name="Google Shape;78;p19"/>
          <p:cNvSpPr/>
          <p:nvPr/>
        </p:nvSpPr>
        <p:spPr>
          <a:xfrm>
            <a:off x="-6325054" y="1367477"/>
            <a:ext cx="885900" cy="447900"/>
          </a:xfrm>
          <a:prstGeom prst="rect">
            <a:avLst/>
          </a:prstGeom>
          <a:gradFill>
            <a:gsLst>
              <a:gs pos="0">
                <a:schemeClr val="accent1"/>
              </a:gs>
              <a:gs pos="50000">
                <a:srgbClr val="E6568E">
                  <a:alpha val="49019"/>
                </a:srgbClr>
              </a:gs>
              <a:gs pos="100000">
                <a:schemeClr val="accent3"/>
              </a:gs>
            </a:gsLst>
            <a:lin ang="660013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79" name="Google Shape;79;p19"/>
          <p:cNvSpPr/>
          <p:nvPr/>
        </p:nvSpPr>
        <p:spPr>
          <a:xfrm>
            <a:off x="-5345339" y="1367477"/>
            <a:ext cx="885900" cy="447900"/>
          </a:xfrm>
          <a:prstGeom prst="rect">
            <a:avLst/>
          </a:prstGeom>
          <a:gradFill>
            <a:gsLst>
              <a:gs pos="0">
                <a:schemeClr val="accent2"/>
              </a:gs>
              <a:gs pos="50000">
                <a:srgbClr val="CE59C4">
                  <a:alpha val="49019"/>
                </a:srgbClr>
              </a:gs>
              <a:gs pos="100000">
                <a:schemeClr val="accent4"/>
              </a:gs>
            </a:gsLst>
            <a:lin ang="660013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80" name="Google Shape;80;p19"/>
          <p:cNvSpPr/>
          <p:nvPr/>
        </p:nvSpPr>
        <p:spPr>
          <a:xfrm>
            <a:off x="-4365625" y="1367477"/>
            <a:ext cx="885900" cy="447900"/>
          </a:xfrm>
          <a:prstGeom prst="rect">
            <a:avLst/>
          </a:prstGeom>
          <a:gradFill>
            <a:gsLst>
              <a:gs pos="0">
                <a:schemeClr val="accent3"/>
              </a:gs>
              <a:gs pos="50000">
                <a:srgbClr val="8766D0">
                  <a:alpha val="49019"/>
                </a:srgbClr>
              </a:gs>
              <a:gs pos="100000">
                <a:schemeClr val="accent5"/>
              </a:gs>
            </a:gsLst>
            <a:lin ang="660013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81" name="Google Shape;81;p19"/>
          <p:cNvSpPr/>
          <p:nvPr/>
        </p:nvSpPr>
        <p:spPr>
          <a:xfrm>
            <a:off x="-3385911" y="1367477"/>
            <a:ext cx="885900" cy="447900"/>
          </a:xfrm>
          <a:prstGeom prst="rect">
            <a:avLst/>
          </a:prstGeom>
          <a:gradFill>
            <a:gsLst>
              <a:gs pos="0">
                <a:schemeClr val="accent4"/>
              </a:gs>
              <a:gs pos="50000">
                <a:srgbClr val="6C9FF4">
                  <a:alpha val="49019"/>
                </a:srgbClr>
              </a:gs>
              <a:gs pos="100000">
                <a:schemeClr val="accent6"/>
              </a:gs>
            </a:gsLst>
            <a:lin ang="18599929"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82" name="Google Shape;82;p19"/>
          <p:cNvSpPr/>
          <p:nvPr/>
        </p:nvSpPr>
        <p:spPr>
          <a:xfrm>
            <a:off x="-2406196" y="1367477"/>
            <a:ext cx="885900" cy="447900"/>
          </a:xfrm>
          <a:prstGeom prst="rect">
            <a:avLst/>
          </a:prstGeom>
          <a:gradFill>
            <a:gsLst>
              <a:gs pos="0">
                <a:schemeClr val="accent5"/>
              </a:gs>
              <a:gs pos="33000">
                <a:srgbClr val="6C9FF4">
                  <a:alpha val="49019"/>
                </a:srgbClr>
              </a:gs>
              <a:gs pos="66000">
                <a:srgbClr val="5BC9B0">
                  <a:alpha val="49019"/>
                </a:srgbClr>
              </a:gs>
              <a:gs pos="100000">
                <a:schemeClr val="accent6"/>
              </a:gs>
            </a:gsLst>
            <a:lin ang="18599929"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83" name="Google Shape;83;p19"/>
          <p:cNvSpPr/>
          <p:nvPr/>
        </p:nvSpPr>
        <p:spPr>
          <a:xfrm>
            <a:off x="-1426481" y="1367477"/>
            <a:ext cx="885900" cy="447900"/>
          </a:xfrm>
          <a:prstGeom prst="rect">
            <a:avLst/>
          </a:prstGeom>
          <a:gradFill>
            <a:gsLst>
              <a:gs pos="0">
                <a:schemeClr val="accent6"/>
              </a:gs>
              <a:gs pos="100000">
                <a:srgbClr val="36A48B"/>
              </a:gs>
            </a:gsLst>
            <a:lin ang="660013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84" name="Google Shape;84;p19"/>
          <p:cNvSpPr/>
          <p:nvPr/>
        </p:nvSpPr>
        <p:spPr>
          <a:xfrm>
            <a:off x="-6325054" y="1988388"/>
            <a:ext cx="885900" cy="447900"/>
          </a:xfrm>
          <a:prstGeom prst="rect">
            <a:avLst/>
          </a:prstGeom>
          <a:gradFill>
            <a:gsLst>
              <a:gs pos="0">
                <a:schemeClr val="accent1"/>
              </a:gs>
              <a:gs pos="50000">
                <a:srgbClr val="E6568E">
                  <a:alpha val="49019"/>
                </a:srgbClr>
              </a:gs>
              <a:gs pos="100000">
                <a:schemeClr val="accent3"/>
              </a:gs>
            </a:gsLst>
            <a:lin ang="18599929"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85" name="Google Shape;85;p19"/>
          <p:cNvSpPr/>
          <p:nvPr/>
        </p:nvSpPr>
        <p:spPr>
          <a:xfrm>
            <a:off x="-5345339" y="1988388"/>
            <a:ext cx="885900" cy="447900"/>
          </a:xfrm>
          <a:prstGeom prst="rect">
            <a:avLst/>
          </a:prstGeom>
          <a:gradFill>
            <a:gsLst>
              <a:gs pos="0">
                <a:schemeClr val="accent2"/>
              </a:gs>
              <a:gs pos="50000">
                <a:srgbClr val="CE59C4">
                  <a:alpha val="49019"/>
                </a:srgbClr>
              </a:gs>
              <a:gs pos="100000">
                <a:schemeClr val="accent4"/>
              </a:gs>
            </a:gsLst>
            <a:lin ang="18599929"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86" name="Google Shape;86;p19"/>
          <p:cNvSpPr/>
          <p:nvPr/>
        </p:nvSpPr>
        <p:spPr>
          <a:xfrm>
            <a:off x="-4365625" y="1988388"/>
            <a:ext cx="885900" cy="447900"/>
          </a:xfrm>
          <a:prstGeom prst="rect">
            <a:avLst/>
          </a:prstGeom>
          <a:gradFill>
            <a:gsLst>
              <a:gs pos="0">
                <a:schemeClr val="accent3"/>
              </a:gs>
              <a:gs pos="50000">
                <a:srgbClr val="8766D0">
                  <a:alpha val="49019"/>
                </a:srgbClr>
              </a:gs>
              <a:gs pos="100000">
                <a:schemeClr val="accent5"/>
              </a:gs>
            </a:gsLst>
            <a:lin ang="18599929"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87" name="Google Shape;87;p19"/>
          <p:cNvSpPr/>
          <p:nvPr/>
        </p:nvSpPr>
        <p:spPr>
          <a:xfrm>
            <a:off x="-3385911" y="1988388"/>
            <a:ext cx="885900" cy="447900"/>
          </a:xfrm>
          <a:prstGeom prst="rect">
            <a:avLst/>
          </a:prstGeom>
          <a:gradFill>
            <a:gsLst>
              <a:gs pos="0">
                <a:schemeClr val="accent4"/>
              </a:gs>
              <a:gs pos="50000">
                <a:srgbClr val="6C9FF4">
                  <a:alpha val="49019"/>
                </a:srgbClr>
              </a:gs>
              <a:gs pos="100000">
                <a:schemeClr val="accent6"/>
              </a:gs>
            </a:gsLst>
            <a:lin ang="660013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88" name="Google Shape;88;p19"/>
          <p:cNvSpPr/>
          <p:nvPr/>
        </p:nvSpPr>
        <p:spPr>
          <a:xfrm>
            <a:off x="-2406196" y="1988388"/>
            <a:ext cx="885900" cy="447900"/>
          </a:xfrm>
          <a:prstGeom prst="rect">
            <a:avLst/>
          </a:prstGeom>
          <a:gradFill>
            <a:gsLst>
              <a:gs pos="0">
                <a:schemeClr val="accent5"/>
              </a:gs>
              <a:gs pos="100000">
                <a:schemeClr val="accent6"/>
              </a:gs>
            </a:gsLst>
            <a:lin ang="660013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89" name="Google Shape;89;p19"/>
          <p:cNvSpPr/>
          <p:nvPr/>
        </p:nvSpPr>
        <p:spPr>
          <a:xfrm>
            <a:off x="-1426481" y="1988388"/>
            <a:ext cx="885900" cy="447900"/>
          </a:xfrm>
          <a:prstGeom prst="rect">
            <a:avLst/>
          </a:prstGeom>
          <a:gradFill>
            <a:gsLst>
              <a:gs pos="0">
                <a:schemeClr val="accent6"/>
              </a:gs>
              <a:gs pos="100000">
                <a:srgbClr val="36A48B"/>
              </a:gs>
            </a:gsLst>
            <a:lin ang="18599929"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90" name="Google Shape;90;p19"/>
          <p:cNvSpPr/>
          <p:nvPr/>
        </p:nvSpPr>
        <p:spPr>
          <a:xfrm>
            <a:off x="-6325054" y="2593935"/>
            <a:ext cx="885900" cy="447900"/>
          </a:xfrm>
          <a:prstGeom prst="rect">
            <a:avLst/>
          </a:prstGeom>
          <a:gradFill>
            <a:gsLst>
              <a:gs pos="0">
                <a:schemeClr val="accent1"/>
              </a:gs>
              <a:gs pos="50000">
                <a:srgbClr val="E6568E">
                  <a:alpha val="49019"/>
                </a:srgbClr>
              </a:gs>
              <a:gs pos="100000">
                <a:schemeClr val="accent3"/>
              </a:gs>
            </a:gsLst>
            <a:lin ang="3000122"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91" name="Google Shape;91;p19"/>
          <p:cNvSpPr/>
          <p:nvPr/>
        </p:nvSpPr>
        <p:spPr>
          <a:xfrm>
            <a:off x="-5345339" y="2593935"/>
            <a:ext cx="885900" cy="447900"/>
          </a:xfrm>
          <a:prstGeom prst="rect">
            <a:avLst/>
          </a:prstGeom>
          <a:gradFill>
            <a:gsLst>
              <a:gs pos="0">
                <a:schemeClr val="accent2"/>
              </a:gs>
              <a:gs pos="50000">
                <a:srgbClr val="CE59C4">
                  <a:alpha val="49019"/>
                </a:srgbClr>
              </a:gs>
              <a:gs pos="100000">
                <a:schemeClr val="accent4"/>
              </a:gs>
            </a:gsLst>
            <a:lin ang="3000122"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92" name="Google Shape;92;p19"/>
          <p:cNvSpPr/>
          <p:nvPr/>
        </p:nvSpPr>
        <p:spPr>
          <a:xfrm>
            <a:off x="-4365625" y="2593935"/>
            <a:ext cx="885900" cy="447900"/>
          </a:xfrm>
          <a:prstGeom prst="rect">
            <a:avLst/>
          </a:prstGeom>
          <a:gradFill>
            <a:gsLst>
              <a:gs pos="0">
                <a:schemeClr val="accent3"/>
              </a:gs>
              <a:gs pos="50000">
                <a:srgbClr val="8766D0">
                  <a:alpha val="49019"/>
                </a:srgbClr>
              </a:gs>
              <a:gs pos="100000">
                <a:schemeClr val="accent5"/>
              </a:gs>
            </a:gsLst>
            <a:lin ang="3000122"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93" name="Google Shape;93;p19"/>
          <p:cNvSpPr/>
          <p:nvPr/>
        </p:nvSpPr>
        <p:spPr>
          <a:xfrm>
            <a:off x="-3385911" y="2593935"/>
            <a:ext cx="885900" cy="447900"/>
          </a:xfrm>
          <a:prstGeom prst="rect">
            <a:avLst/>
          </a:prstGeom>
          <a:gradFill>
            <a:gsLst>
              <a:gs pos="0">
                <a:schemeClr val="accent4"/>
              </a:gs>
              <a:gs pos="50000">
                <a:srgbClr val="6C9FF4">
                  <a:alpha val="49019"/>
                </a:srgbClr>
              </a:gs>
              <a:gs pos="100000">
                <a:schemeClr val="accent6"/>
              </a:gs>
            </a:gsLst>
            <a:lin ang="1499992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94" name="Google Shape;94;p19"/>
          <p:cNvSpPr/>
          <p:nvPr/>
        </p:nvSpPr>
        <p:spPr>
          <a:xfrm>
            <a:off x="-2406196" y="2593935"/>
            <a:ext cx="885900" cy="447900"/>
          </a:xfrm>
          <a:prstGeom prst="rect">
            <a:avLst/>
          </a:prstGeom>
          <a:gradFill>
            <a:gsLst>
              <a:gs pos="0">
                <a:schemeClr val="accent5"/>
              </a:gs>
              <a:gs pos="100000">
                <a:schemeClr val="accent6"/>
              </a:gs>
            </a:gsLst>
            <a:lin ang="1499992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95" name="Google Shape;95;p19"/>
          <p:cNvSpPr/>
          <p:nvPr/>
        </p:nvSpPr>
        <p:spPr>
          <a:xfrm>
            <a:off x="-1426481" y="2593935"/>
            <a:ext cx="885900" cy="447900"/>
          </a:xfrm>
          <a:prstGeom prst="rect">
            <a:avLst/>
          </a:prstGeom>
          <a:gradFill>
            <a:gsLst>
              <a:gs pos="0">
                <a:schemeClr val="accent6"/>
              </a:gs>
              <a:gs pos="100000">
                <a:srgbClr val="36A48B"/>
              </a:gs>
            </a:gsLst>
            <a:lin ang="3000122"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96" name="Google Shape;96;p19"/>
          <p:cNvSpPr/>
          <p:nvPr/>
        </p:nvSpPr>
        <p:spPr>
          <a:xfrm>
            <a:off x="-6325054" y="3199482"/>
            <a:ext cx="885900" cy="447900"/>
          </a:xfrm>
          <a:prstGeom prst="rect">
            <a:avLst/>
          </a:prstGeom>
          <a:gradFill>
            <a:gsLst>
              <a:gs pos="0">
                <a:schemeClr val="accent1"/>
              </a:gs>
              <a:gs pos="50000">
                <a:srgbClr val="E6568E">
                  <a:alpha val="49019"/>
                </a:srgbClr>
              </a:gs>
              <a:gs pos="100000">
                <a:schemeClr val="accent3"/>
              </a:gs>
            </a:gsLst>
            <a:lin ang="1499992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97" name="Google Shape;97;p19"/>
          <p:cNvSpPr/>
          <p:nvPr/>
        </p:nvSpPr>
        <p:spPr>
          <a:xfrm>
            <a:off x="-5345339" y="3199482"/>
            <a:ext cx="885900" cy="447900"/>
          </a:xfrm>
          <a:prstGeom prst="rect">
            <a:avLst/>
          </a:prstGeom>
          <a:gradFill>
            <a:gsLst>
              <a:gs pos="0">
                <a:schemeClr val="accent2"/>
              </a:gs>
              <a:gs pos="50000">
                <a:srgbClr val="CE59C4">
                  <a:alpha val="49019"/>
                </a:srgbClr>
              </a:gs>
              <a:gs pos="100000">
                <a:schemeClr val="accent4"/>
              </a:gs>
            </a:gsLst>
            <a:lin ang="1499992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98" name="Google Shape;98;p19"/>
          <p:cNvSpPr/>
          <p:nvPr/>
        </p:nvSpPr>
        <p:spPr>
          <a:xfrm>
            <a:off x="-4365625" y="3199482"/>
            <a:ext cx="885900" cy="447900"/>
          </a:xfrm>
          <a:prstGeom prst="rect">
            <a:avLst/>
          </a:prstGeom>
          <a:gradFill>
            <a:gsLst>
              <a:gs pos="0">
                <a:schemeClr val="accent3"/>
              </a:gs>
              <a:gs pos="50000">
                <a:srgbClr val="8766D0">
                  <a:alpha val="49019"/>
                </a:srgbClr>
              </a:gs>
              <a:gs pos="100000">
                <a:schemeClr val="accent5"/>
              </a:gs>
            </a:gsLst>
            <a:lin ang="1499992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99" name="Google Shape;99;p19"/>
          <p:cNvSpPr/>
          <p:nvPr/>
        </p:nvSpPr>
        <p:spPr>
          <a:xfrm>
            <a:off x="-3385911" y="3199482"/>
            <a:ext cx="885900" cy="447900"/>
          </a:xfrm>
          <a:prstGeom prst="rect">
            <a:avLst/>
          </a:prstGeom>
          <a:gradFill>
            <a:gsLst>
              <a:gs pos="0">
                <a:schemeClr val="accent4"/>
              </a:gs>
              <a:gs pos="50000">
                <a:srgbClr val="6C9FF4">
                  <a:alpha val="49019"/>
                </a:srgbClr>
              </a:gs>
              <a:gs pos="100000">
                <a:schemeClr val="accent6"/>
              </a:gs>
            </a:gsLst>
            <a:lin ang="3000122"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00" name="Google Shape;100;p19"/>
          <p:cNvSpPr/>
          <p:nvPr/>
        </p:nvSpPr>
        <p:spPr>
          <a:xfrm>
            <a:off x="-2410050" y="3199482"/>
            <a:ext cx="885900" cy="447900"/>
          </a:xfrm>
          <a:prstGeom prst="rect">
            <a:avLst/>
          </a:prstGeom>
          <a:gradFill>
            <a:gsLst>
              <a:gs pos="0">
                <a:schemeClr val="accent5"/>
              </a:gs>
              <a:gs pos="100000">
                <a:schemeClr val="accent6"/>
              </a:gs>
            </a:gsLst>
            <a:lin ang="3000122"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01" name="Google Shape;101;p19"/>
          <p:cNvSpPr/>
          <p:nvPr/>
        </p:nvSpPr>
        <p:spPr>
          <a:xfrm>
            <a:off x="-1426481" y="3199482"/>
            <a:ext cx="885900" cy="447900"/>
          </a:xfrm>
          <a:prstGeom prst="rect">
            <a:avLst/>
          </a:prstGeom>
          <a:gradFill>
            <a:gsLst>
              <a:gs pos="0">
                <a:schemeClr val="accent6"/>
              </a:gs>
              <a:gs pos="100000">
                <a:srgbClr val="36A48B"/>
              </a:gs>
            </a:gsLst>
            <a:lin ang="1499992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02" name="Google Shape;102;p19"/>
          <p:cNvSpPr txBox="1"/>
          <p:nvPr/>
        </p:nvSpPr>
        <p:spPr>
          <a:xfrm>
            <a:off x="2037450" y="1271394"/>
            <a:ext cx="5069100" cy="2600700"/>
          </a:xfrm>
          <a:prstGeom prst="rect">
            <a:avLst/>
          </a:prstGeom>
          <a:noFill/>
          <a:ln>
            <a:noFill/>
          </a:ln>
        </p:spPr>
        <p:txBody>
          <a:bodyPr anchorCtr="0" anchor="t"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8300"/>
              <a:buFont typeface="Arial"/>
              <a:buNone/>
            </a:pPr>
            <a:r>
              <a:rPr b="0" i="0" lang="en" sz="8300" u="none" cap="none" strike="noStrike">
                <a:solidFill>
                  <a:schemeClr val="dk1"/>
                </a:solidFill>
                <a:latin typeface="Source Sans Pro"/>
                <a:ea typeface="Source Sans Pro"/>
                <a:cs typeface="Source Sans Pro"/>
                <a:sym typeface="Source Sans Pro"/>
              </a:rPr>
              <a:t>COLOR SHEET</a:t>
            </a:r>
            <a:endParaRPr b="0" i="0" sz="8300" u="none" cap="none" strike="noStrike">
              <a:solidFill>
                <a:schemeClr val="dk1"/>
              </a:solidFill>
              <a:latin typeface="Source Sans Pro"/>
              <a:ea typeface="Source Sans Pro"/>
              <a:cs typeface="Source Sans Pro"/>
              <a:sym typeface="Source Sans Pro"/>
            </a:endParaRPr>
          </a:p>
        </p:txBody>
      </p:sp>
      <p:sp>
        <p:nvSpPr>
          <p:cNvPr id="103" name="Google Shape;103;p19"/>
          <p:cNvSpPr/>
          <p:nvPr/>
        </p:nvSpPr>
        <p:spPr>
          <a:xfrm>
            <a:off x="1679801" y="8712349"/>
            <a:ext cx="5769600" cy="447900"/>
          </a:xfrm>
          <a:prstGeom prst="rect">
            <a:avLst/>
          </a:prstGeom>
          <a:gradFill>
            <a:gsLst>
              <a:gs pos="0">
                <a:srgbClr val="8DC9FF"/>
              </a:gs>
              <a:gs pos="100000">
                <a:srgbClr val="3CA0FF"/>
              </a:gs>
            </a:gsLst>
            <a:lin ang="18599929"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04" name="Google Shape;104;p19"/>
          <p:cNvSpPr/>
          <p:nvPr/>
        </p:nvSpPr>
        <p:spPr>
          <a:xfrm>
            <a:off x="9684657" y="1367477"/>
            <a:ext cx="885900" cy="447900"/>
          </a:xfrm>
          <a:prstGeom prst="rect">
            <a:avLst/>
          </a:prstGeom>
          <a:gradFill>
            <a:gsLst>
              <a:gs pos="0">
                <a:schemeClr val="accent1"/>
              </a:gs>
              <a:gs pos="50000">
                <a:srgbClr val="E6568E">
                  <a:alpha val="49019"/>
                </a:srgbClr>
              </a:gs>
              <a:gs pos="100000">
                <a:schemeClr val="accent3"/>
              </a:gs>
            </a:gsLst>
            <a:lin ang="660013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05" name="Google Shape;105;p19"/>
          <p:cNvSpPr/>
          <p:nvPr/>
        </p:nvSpPr>
        <p:spPr>
          <a:xfrm>
            <a:off x="10664371" y="1367477"/>
            <a:ext cx="885900" cy="447900"/>
          </a:xfrm>
          <a:prstGeom prst="rect">
            <a:avLst/>
          </a:prstGeom>
          <a:gradFill>
            <a:gsLst>
              <a:gs pos="0">
                <a:schemeClr val="accent2"/>
              </a:gs>
              <a:gs pos="50000">
                <a:srgbClr val="CE59C4">
                  <a:alpha val="49019"/>
                </a:srgbClr>
              </a:gs>
              <a:gs pos="100000">
                <a:schemeClr val="accent4"/>
              </a:gs>
            </a:gsLst>
            <a:lin ang="660013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06" name="Google Shape;106;p19"/>
          <p:cNvSpPr/>
          <p:nvPr/>
        </p:nvSpPr>
        <p:spPr>
          <a:xfrm>
            <a:off x="11644085" y="1367477"/>
            <a:ext cx="885900" cy="447900"/>
          </a:xfrm>
          <a:prstGeom prst="rect">
            <a:avLst/>
          </a:prstGeom>
          <a:gradFill>
            <a:gsLst>
              <a:gs pos="0">
                <a:schemeClr val="accent3"/>
              </a:gs>
              <a:gs pos="50000">
                <a:srgbClr val="8766D0">
                  <a:alpha val="49019"/>
                </a:srgbClr>
              </a:gs>
              <a:gs pos="100000">
                <a:schemeClr val="accent5"/>
              </a:gs>
            </a:gsLst>
            <a:lin ang="660013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07" name="Google Shape;107;p19"/>
          <p:cNvSpPr/>
          <p:nvPr/>
        </p:nvSpPr>
        <p:spPr>
          <a:xfrm>
            <a:off x="12623800" y="1367477"/>
            <a:ext cx="885900" cy="447900"/>
          </a:xfrm>
          <a:prstGeom prst="rect">
            <a:avLst/>
          </a:prstGeom>
          <a:gradFill>
            <a:gsLst>
              <a:gs pos="0">
                <a:schemeClr val="accent4"/>
              </a:gs>
              <a:gs pos="50000">
                <a:srgbClr val="6C9FF4">
                  <a:alpha val="49019"/>
                </a:srgbClr>
              </a:gs>
              <a:gs pos="100000">
                <a:schemeClr val="accent6"/>
              </a:gs>
            </a:gsLst>
            <a:lin ang="18599929"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08" name="Google Shape;108;p19"/>
          <p:cNvSpPr/>
          <p:nvPr/>
        </p:nvSpPr>
        <p:spPr>
          <a:xfrm>
            <a:off x="13603514" y="1367477"/>
            <a:ext cx="885900" cy="447900"/>
          </a:xfrm>
          <a:prstGeom prst="rect">
            <a:avLst/>
          </a:prstGeom>
          <a:gradFill>
            <a:gsLst>
              <a:gs pos="0">
                <a:schemeClr val="accent5"/>
              </a:gs>
              <a:gs pos="33000">
                <a:srgbClr val="6C9FF4">
                  <a:alpha val="49019"/>
                </a:srgbClr>
              </a:gs>
              <a:gs pos="66000">
                <a:srgbClr val="5BC9B0">
                  <a:alpha val="49019"/>
                </a:srgbClr>
              </a:gs>
              <a:gs pos="100000">
                <a:schemeClr val="accent6"/>
              </a:gs>
            </a:gsLst>
            <a:lin ang="18599929"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09" name="Google Shape;109;p19"/>
          <p:cNvSpPr/>
          <p:nvPr/>
        </p:nvSpPr>
        <p:spPr>
          <a:xfrm>
            <a:off x="14583230" y="1367477"/>
            <a:ext cx="885900" cy="447900"/>
          </a:xfrm>
          <a:prstGeom prst="rect">
            <a:avLst/>
          </a:prstGeom>
          <a:gradFill>
            <a:gsLst>
              <a:gs pos="0">
                <a:schemeClr val="accent6"/>
              </a:gs>
              <a:gs pos="100000">
                <a:srgbClr val="36A48B"/>
              </a:gs>
            </a:gsLst>
            <a:lin ang="660013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10" name="Google Shape;110;p19"/>
          <p:cNvSpPr/>
          <p:nvPr/>
        </p:nvSpPr>
        <p:spPr>
          <a:xfrm>
            <a:off x="9684657" y="1988388"/>
            <a:ext cx="885900" cy="447900"/>
          </a:xfrm>
          <a:prstGeom prst="rect">
            <a:avLst/>
          </a:prstGeom>
          <a:gradFill>
            <a:gsLst>
              <a:gs pos="0">
                <a:schemeClr val="accent1"/>
              </a:gs>
              <a:gs pos="50000">
                <a:srgbClr val="E6568E">
                  <a:alpha val="49019"/>
                </a:srgbClr>
              </a:gs>
              <a:gs pos="100000">
                <a:schemeClr val="accent3"/>
              </a:gs>
            </a:gsLst>
            <a:lin ang="18599929"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11" name="Google Shape;111;p19"/>
          <p:cNvSpPr/>
          <p:nvPr/>
        </p:nvSpPr>
        <p:spPr>
          <a:xfrm>
            <a:off x="10664371" y="1988388"/>
            <a:ext cx="885900" cy="447900"/>
          </a:xfrm>
          <a:prstGeom prst="rect">
            <a:avLst/>
          </a:prstGeom>
          <a:gradFill>
            <a:gsLst>
              <a:gs pos="0">
                <a:schemeClr val="accent2"/>
              </a:gs>
              <a:gs pos="50000">
                <a:srgbClr val="CE59C4">
                  <a:alpha val="49019"/>
                </a:srgbClr>
              </a:gs>
              <a:gs pos="100000">
                <a:schemeClr val="accent4"/>
              </a:gs>
            </a:gsLst>
            <a:lin ang="18599929"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12" name="Google Shape;112;p19"/>
          <p:cNvSpPr/>
          <p:nvPr/>
        </p:nvSpPr>
        <p:spPr>
          <a:xfrm>
            <a:off x="11644085" y="1988388"/>
            <a:ext cx="885900" cy="447900"/>
          </a:xfrm>
          <a:prstGeom prst="rect">
            <a:avLst/>
          </a:prstGeom>
          <a:gradFill>
            <a:gsLst>
              <a:gs pos="0">
                <a:schemeClr val="accent3"/>
              </a:gs>
              <a:gs pos="50000">
                <a:srgbClr val="8766D0">
                  <a:alpha val="49019"/>
                </a:srgbClr>
              </a:gs>
              <a:gs pos="100000">
                <a:schemeClr val="accent5"/>
              </a:gs>
            </a:gsLst>
            <a:lin ang="18599929"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13" name="Google Shape;113;p19"/>
          <p:cNvSpPr/>
          <p:nvPr/>
        </p:nvSpPr>
        <p:spPr>
          <a:xfrm>
            <a:off x="12623800" y="1988388"/>
            <a:ext cx="885900" cy="447900"/>
          </a:xfrm>
          <a:prstGeom prst="rect">
            <a:avLst/>
          </a:prstGeom>
          <a:gradFill>
            <a:gsLst>
              <a:gs pos="0">
                <a:schemeClr val="accent4"/>
              </a:gs>
              <a:gs pos="50000">
                <a:srgbClr val="6C9FF4">
                  <a:alpha val="49019"/>
                </a:srgbClr>
              </a:gs>
              <a:gs pos="100000">
                <a:schemeClr val="accent6"/>
              </a:gs>
            </a:gsLst>
            <a:lin ang="660013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14" name="Google Shape;114;p19"/>
          <p:cNvSpPr/>
          <p:nvPr/>
        </p:nvSpPr>
        <p:spPr>
          <a:xfrm>
            <a:off x="13603514" y="1988388"/>
            <a:ext cx="885900" cy="447900"/>
          </a:xfrm>
          <a:prstGeom prst="rect">
            <a:avLst/>
          </a:prstGeom>
          <a:gradFill>
            <a:gsLst>
              <a:gs pos="0">
                <a:schemeClr val="accent5"/>
              </a:gs>
              <a:gs pos="100000">
                <a:schemeClr val="accent6"/>
              </a:gs>
            </a:gsLst>
            <a:lin ang="660013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15" name="Google Shape;115;p19"/>
          <p:cNvSpPr/>
          <p:nvPr/>
        </p:nvSpPr>
        <p:spPr>
          <a:xfrm>
            <a:off x="14583230" y="1988388"/>
            <a:ext cx="885900" cy="447900"/>
          </a:xfrm>
          <a:prstGeom prst="rect">
            <a:avLst/>
          </a:prstGeom>
          <a:gradFill>
            <a:gsLst>
              <a:gs pos="0">
                <a:schemeClr val="accent6"/>
              </a:gs>
              <a:gs pos="100000">
                <a:srgbClr val="36A48B"/>
              </a:gs>
            </a:gsLst>
            <a:lin ang="18599929"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16" name="Google Shape;116;p19"/>
          <p:cNvSpPr/>
          <p:nvPr/>
        </p:nvSpPr>
        <p:spPr>
          <a:xfrm>
            <a:off x="9684657" y="2593935"/>
            <a:ext cx="885900" cy="447900"/>
          </a:xfrm>
          <a:prstGeom prst="rect">
            <a:avLst/>
          </a:prstGeom>
          <a:gradFill>
            <a:gsLst>
              <a:gs pos="0">
                <a:schemeClr val="accent1"/>
              </a:gs>
              <a:gs pos="50000">
                <a:srgbClr val="E6568E">
                  <a:alpha val="49019"/>
                </a:srgbClr>
              </a:gs>
              <a:gs pos="100000">
                <a:schemeClr val="accent3"/>
              </a:gs>
            </a:gsLst>
            <a:lin ang="3000122"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17" name="Google Shape;117;p19"/>
          <p:cNvSpPr/>
          <p:nvPr/>
        </p:nvSpPr>
        <p:spPr>
          <a:xfrm>
            <a:off x="10664371" y="2593935"/>
            <a:ext cx="885900" cy="447900"/>
          </a:xfrm>
          <a:prstGeom prst="rect">
            <a:avLst/>
          </a:prstGeom>
          <a:gradFill>
            <a:gsLst>
              <a:gs pos="0">
                <a:schemeClr val="accent2"/>
              </a:gs>
              <a:gs pos="50000">
                <a:srgbClr val="CE59C4">
                  <a:alpha val="49019"/>
                </a:srgbClr>
              </a:gs>
              <a:gs pos="100000">
                <a:schemeClr val="accent4"/>
              </a:gs>
            </a:gsLst>
            <a:lin ang="3000122"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18" name="Google Shape;118;p19"/>
          <p:cNvSpPr/>
          <p:nvPr/>
        </p:nvSpPr>
        <p:spPr>
          <a:xfrm>
            <a:off x="11644085" y="2593935"/>
            <a:ext cx="885900" cy="447900"/>
          </a:xfrm>
          <a:prstGeom prst="rect">
            <a:avLst/>
          </a:prstGeom>
          <a:gradFill>
            <a:gsLst>
              <a:gs pos="0">
                <a:schemeClr val="accent3"/>
              </a:gs>
              <a:gs pos="50000">
                <a:srgbClr val="8766D0">
                  <a:alpha val="49019"/>
                </a:srgbClr>
              </a:gs>
              <a:gs pos="100000">
                <a:schemeClr val="accent5"/>
              </a:gs>
            </a:gsLst>
            <a:lin ang="3000122"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19" name="Google Shape;119;p19"/>
          <p:cNvSpPr/>
          <p:nvPr/>
        </p:nvSpPr>
        <p:spPr>
          <a:xfrm>
            <a:off x="12623800" y="2593935"/>
            <a:ext cx="885900" cy="447900"/>
          </a:xfrm>
          <a:prstGeom prst="rect">
            <a:avLst/>
          </a:prstGeom>
          <a:gradFill>
            <a:gsLst>
              <a:gs pos="0">
                <a:schemeClr val="accent4"/>
              </a:gs>
              <a:gs pos="50000">
                <a:srgbClr val="6C9FF4">
                  <a:alpha val="49019"/>
                </a:srgbClr>
              </a:gs>
              <a:gs pos="100000">
                <a:schemeClr val="accent6"/>
              </a:gs>
            </a:gsLst>
            <a:lin ang="1499992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20" name="Google Shape;120;p19"/>
          <p:cNvSpPr/>
          <p:nvPr/>
        </p:nvSpPr>
        <p:spPr>
          <a:xfrm>
            <a:off x="13603514" y="2593935"/>
            <a:ext cx="885900" cy="447900"/>
          </a:xfrm>
          <a:prstGeom prst="rect">
            <a:avLst/>
          </a:prstGeom>
          <a:gradFill>
            <a:gsLst>
              <a:gs pos="0">
                <a:schemeClr val="accent5"/>
              </a:gs>
              <a:gs pos="100000">
                <a:schemeClr val="accent6"/>
              </a:gs>
            </a:gsLst>
            <a:lin ang="1499992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21" name="Google Shape;121;p19"/>
          <p:cNvSpPr/>
          <p:nvPr/>
        </p:nvSpPr>
        <p:spPr>
          <a:xfrm>
            <a:off x="14583230" y="2593935"/>
            <a:ext cx="885900" cy="447900"/>
          </a:xfrm>
          <a:prstGeom prst="rect">
            <a:avLst/>
          </a:prstGeom>
          <a:gradFill>
            <a:gsLst>
              <a:gs pos="0">
                <a:schemeClr val="accent6"/>
              </a:gs>
              <a:gs pos="100000">
                <a:srgbClr val="36A48B"/>
              </a:gs>
            </a:gsLst>
            <a:lin ang="3000122"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22" name="Google Shape;122;p19"/>
          <p:cNvSpPr/>
          <p:nvPr/>
        </p:nvSpPr>
        <p:spPr>
          <a:xfrm>
            <a:off x="9684657" y="3199482"/>
            <a:ext cx="885900" cy="447900"/>
          </a:xfrm>
          <a:prstGeom prst="rect">
            <a:avLst/>
          </a:prstGeom>
          <a:gradFill>
            <a:gsLst>
              <a:gs pos="0">
                <a:schemeClr val="accent1"/>
              </a:gs>
              <a:gs pos="50000">
                <a:srgbClr val="E6568E">
                  <a:alpha val="49019"/>
                </a:srgbClr>
              </a:gs>
              <a:gs pos="100000">
                <a:schemeClr val="accent3"/>
              </a:gs>
            </a:gsLst>
            <a:lin ang="1499992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23" name="Google Shape;123;p19"/>
          <p:cNvSpPr/>
          <p:nvPr/>
        </p:nvSpPr>
        <p:spPr>
          <a:xfrm>
            <a:off x="10664371" y="3199482"/>
            <a:ext cx="885900" cy="447900"/>
          </a:xfrm>
          <a:prstGeom prst="rect">
            <a:avLst/>
          </a:prstGeom>
          <a:gradFill>
            <a:gsLst>
              <a:gs pos="0">
                <a:schemeClr val="accent2"/>
              </a:gs>
              <a:gs pos="50000">
                <a:srgbClr val="CE59C4">
                  <a:alpha val="49019"/>
                </a:srgbClr>
              </a:gs>
              <a:gs pos="100000">
                <a:schemeClr val="accent4"/>
              </a:gs>
            </a:gsLst>
            <a:lin ang="1499992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24" name="Google Shape;124;p19"/>
          <p:cNvSpPr/>
          <p:nvPr/>
        </p:nvSpPr>
        <p:spPr>
          <a:xfrm>
            <a:off x="11644085" y="3199482"/>
            <a:ext cx="885900" cy="447900"/>
          </a:xfrm>
          <a:prstGeom prst="rect">
            <a:avLst/>
          </a:prstGeom>
          <a:gradFill>
            <a:gsLst>
              <a:gs pos="0">
                <a:schemeClr val="accent3"/>
              </a:gs>
              <a:gs pos="50000">
                <a:srgbClr val="8766D0">
                  <a:alpha val="49019"/>
                </a:srgbClr>
              </a:gs>
              <a:gs pos="100000">
                <a:schemeClr val="accent5"/>
              </a:gs>
            </a:gsLst>
            <a:lin ang="1499992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25" name="Google Shape;125;p19"/>
          <p:cNvSpPr/>
          <p:nvPr/>
        </p:nvSpPr>
        <p:spPr>
          <a:xfrm>
            <a:off x="12623800" y="3199482"/>
            <a:ext cx="885900" cy="447900"/>
          </a:xfrm>
          <a:prstGeom prst="rect">
            <a:avLst/>
          </a:prstGeom>
          <a:gradFill>
            <a:gsLst>
              <a:gs pos="0">
                <a:schemeClr val="accent4"/>
              </a:gs>
              <a:gs pos="50000">
                <a:srgbClr val="6C9FF4">
                  <a:alpha val="49019"/>
                </a:srgbClr>
              </a:gs>
              <a:gs pos="100000">
                <a:schemeClr val="accent6"/>
              </a:gs>
            </a:gsLst>
            <a:lin ang="3000122"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26" name="Google Shape;126;p19"/>
          <p:cNvSpPr/>
          <p:nvPr/>
        </p:nvSpPr>
        <p:spPr>
          <a:xfrm>
            <a:off x="13599660" y="3199482"/>
            <a:ext cx="885900" cy="447900"/>
          </a:xfrm>
          <a:prstGeom prst="rect">
            <a:avLst/>
          </a:prstGeom>
          <a:gradFill>
            <a:gsLst>
              <a:gs pos="0">
                <a:schemeClr val="accent5"/>
              </a:gs>
              <a:gs pos="100000">
                <a:schemeClr val="accent6"/>
              </a:gs>
            </a:gsLst>
            <a:lin ang="3000122"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27" name="Google Shape;127;p19"/>
          <p:cNvSpPr/>
          <p:nvPr/>
        </p:nvSpPr>
        <p:spPr>
          <a:xfrm>
            <a:off x="14583230" y="3199482"/>
            <a:ext cx="885900" cy="447900"/>
          </a:xfrm>
          <a:prstGeom prst="rect">
            <a:avLst/>
          </a:prstGeom>
          <a:gradFill>
            <a:gsLst>
              <a:gs pos="0">
                <a:schemeClr val="accent6"/>
              </a:gs>
              <a:gs pos="100000">
                <a:srgbClr val="36A48B"/>
              </a:gs>
            </a:gsLst>
            <a:lin ang="14999920" scaled="0"/>
          </a:gra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28" name="Google Shape;128;p19"/>
          <p:cNvSpPr/>
          <p:nvPr/>
        </p:nvSpPr>
        <p:spPr>
          <a:xfrm>
            <a:off x="1694552" y="6328639"/>
            <a:ext cx="885900" cy="447900"/>
          </a:xfrm>
          <a:prstGeom prst="rect">
            <a:avLst/>
          </a:prstGeom>
          <a:solidFill>
            <a:srgbClr val="3CA0FF"/>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29" name="Google Shape;129;p19"/>
          <p:cNvSpPr/>
          <p:nvPr/>
        </p:nvSpPr>
        <p:spPr>
          <a:xfrm>
            <a:off x="1694552" y="5788983"/>
            <a:ext cx="885900" cy="447900"/>
          </a:xfrm>
          <a:prstGeom prst="rect">
            <a:avLst/>
          </a:prstGeom>
          <a:solidFill>
            <a:srgbClr val="233141"/>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30" name="Google Shape;130;p19"/>
          <p:cNvSpPr/>
          <p:nvPr/>
        </p:nvSpPr>
        <p:spPr>
          <a:xfrm>
            <a:off x="2674302" y="6328639"/>
            <a:ext cx="885900" cy="447900"/>
          </a:xfrm>
          <a:prstGeom prst="rect">
            <a:avLst/>
          </a:prstGeom>
          <a:solidFill>
            <a:srgbClr val="8DC9FF"/>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31" name="Google Shape;131;p19"/>
          <p:cNvSpPr/>
          <p:nvPr/>
        </p:nvSpPr>
        <p:spPr>
          <a:xfrm>
            <a:off x="2674302" y="5788983"/>
            <a:ext cx="885900" cy="447900"/>
          </a:xfrm>
          <a:prstGeom prst="rect">
            <a:avLst/>
          </a:prstGeom>
          <a:solidFill>
            <a:srgbClr val="3D4866"/>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32" name="Google Shape;132;p19"/>
          <p:cNvSpPr/>
          <p:nvPr/>
        </p:nvSpPr>
        <p:spPr>
          <a:xfrm>
            <a:off x="700014" y="6328639"/>
            <a:ext cx="885900" cy="447900"/>
          </a:xfrm>
          <a:prstGeom prst="rect">
            <a:avLst/>
          </a:prstGeom>
          <a:solidFill>
            <a:srgbClr val="FFC306"/>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33" name="Google Shape;133;p19"/>
          <p:cNvSpPr/>
          <p:nvPr/>
        </p:nvSpPr>
        <p:spPr>
          <a:xfrm>
            <a:off x="700014" y="5788989"/>
            <a:ext cx="885900" cy="447900"/>
          </a:xfrm>
          <a:prstGeom prst="rect">
            <a:avLst/>
          </a:prstGeom>
          <a:solidFill>
            <a:srgbClr val="EAF5FD"/>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34" name="Google Shape;134;p19"/>
          <p:cNvSpPr/>
          <p:nvPr/>
        </p:nvSpPr>
        <p:spPr>
          <a:xfrm>
            <a:off x="5598627" y="7481533"/>
            <a:ext cx="885900" cy="447900"/>
          </a:xfrm>
          <a:prstGeom prst="rect">
            <a:avLst/>
          </a:prstGeom>
          <a:solidFill>
            <a:srgbClr val="3CA0FF"/>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35" name="Google Shape;135;p19"/>
          <p:cNvSpPr/>
          <p:nvPr/>
        </p:nvSpPr>
        <p:spPr>
          <a:xfrm>
            <a:off x="4618914" y="7481533"/>
            <a:ext cx="885900" cy="447900"/>
          </a:xfrm>
          <a:prstGeom prst="rect">
            <a:avLst/>
          </a:prstGeom>
          <a:solidFill>
            <a:srgbClr val="67B5FF"/>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36" name="Google Shape;136;p19"/>
          <p:cNvSpPr/>
          <p:nvPr/>
        </p:nvSpPr>
        <p:spPr>
          <a:xfrm>
            <a:off x="3639202" y="7481533"/>
            <a:ext cx="885900" cy="447900"/>
          </a:xfrm>
          <a:prstGeom prst="rect">
            <a:avLst/>
          </a:prstGeom>
          <a:solidFill>
            <a:srgbClr val="83C2FF"/>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37" name="Google Shape;137;p19"/>
          <p:cNvSpPr/>
          <p:nvPr/>
        </p:nvSpPr>
        <p:spPr>
          <a:xfrm>
            <a:off x="2659489" y="7481533"/>
            <a:ext cx="885900" cy="447900"/>
          </a:xfrm>
          <a:prstGeom prst="rect">
            <a:avLst/>
          </a:prstGeom>
          <a:solidFill>
            <a:srgbClr val="AFD8FF"/>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38" name="Google Shape;138;p19"/>
          <p:cNvSpPr/>
          <p:nvPr/>
        </p:nvSpPr>
        <p:spPr>
          <a:xfrm>
            <a:off x="1679777" y="7481533"/>
            <a:ext cx="885900" cy="447900"/>
          </a:xfrm>
          <a:prstGeom prst="rect">
            <a:avLst/>
          </a:prstGeom>
          <a:solidFill>
            <a:srgbClr val="D4EAFF"/>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39" name="Google Shape;139;p19"/>
          <p:cNvSpPr/>
          <p:nvPr/>
        </p:nvSpPr>
        <p:spPr>
          <a:xfrm>
            <a:off x="5598627" y="6882214"/>
            <a:ext cx="885900" cy="447900"/>
          </a:xfrm>
          <a:prstGeom prst="rect">
            <a:avLst/>
          </a:prstGeom>
          <a:solidFill>
            <a:srgbClr val="233141"/>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40" name="Google Shape;140;p19"/>
          <p:cNvSpPr/>
          <p:nvPr/>
        </p:nvSpPr>
        <p:spPr>
          <a:xfrm>
            <a:off x="4618914" y="6882214"/>
            <a:ext cx="885900" cy="447900"/>
          </a:xfrm>
          <a:prstGeom prst="rect">
            <a:avLst/>
          </a:prstGeom>
          <a:solidFill>
            <a:srgbClr val="354456"/>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41" name="Google Shape;141;p19"/>
          <p:cNvSpPr/>
          <p:nvPr/>
        </p:nvSpPr>
        <p:spPr>
          <a:xfrm>
            <a:off x="3639202" y="6882214"/>
            <a:ext cx="885900" cy="447900"/>
          </a:xfrm>
          <a:prstGeom prst="rect">
            <a:avLst/>
          </a:prstGeom>
          <a:solidFill>
            <a:srgbClr val="4E5E71"/>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42" name="Google Shape;142;p19"/>
          <p:cNvSpPr/>
          <p:nvPr/>
        </p:nvSpPr>
        <p:spPr>
          <a:xfrm>
            <a:off x="2659489" y="6882214"/>
            <a:ext cx="885900" cy="447900"/>
          </a:xfrm>
          <a:prstGeom prst="rect">
            <a:avLst/>
          </a:prstGeom>
          <a:solidFill>
            <a:srgbClr val="6B7887"/>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43" name="Google Shape;143;p19"/>
          <p:cNvSpPr/>
          <p:nvPr/>
        </p:nvSpPr>
        <p:spPr>
          <a:xfrm>
            <a:off x="1679777" y="6882214"/>
            <a:ext cx="885900" cy="447900"/>
          </a:xfrm>
          <a:prstGeom prst="rect">
            <a:avLst/>
          </a:prstGeom>
          <a:solidFill>
            <a:srgbClr val="9CA5AE"/>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01 - BLANK">
  <p:cSld name="35_01 - BLANK">
    <p:spTree>
      <p:nvGrpSpPr>
        <p:cNvPr id="144" name="Shape 144"/>
        <p:cNvGrpSpPr/>
        <p:nvPr/>
      </p:nvGrpSpPr>
      <p:grpSpPr>
        <a:xfrm>
          <a:off x="0" y="0"/>
          <a:ext cx="0" cy="0"/>
          <a:chOff x="0" y="0"/>
          <a:chExt cx="0" cy="0"/>
        </a:xfrm>
      </p:grpSpPr>
      <p:sp>
        <p:nvSpPr>
          <p:cNvPr id="145" name="Google Shape;145;p20"/>
          <p:cNvSpPr/>
          <p:nvPr/>
        </p:nvSpPr>
        <p:spPr>
          <a:xfrm>
            <a:off x="0" y="4819649"/>
            <a:ext cx="9144000" cy="324000"/>
          </a:xfrm>
          <a:prstGeom prst="roundRect">
            <a:avLst>
              <a:gd fmla="val 0" name="adj"/>
            </a:avLst>
          </a:prstGeom>
          <a:solidFill>
            <a:schemeClr val="lt2"/>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46" name="Google Shape;146;p20"/>
          <p:cNvSpPr/>
          <p:nvPr/>
        </p:nvSpPr>
        <p:spPr>
          <a:xfrm>
            <a:off x="0" y="-1"/>
            <a:ext cx="9144000" cy="324000"/>
          </a:xfrm>
          <a:prstGeom prst="roundRect">
            <a:avLst>
              <a:gd fmla="val 0" name="adj"/>
            </a:avLst>
          </a:prstGeom>
          <a:solidFill>
            <a:schemeClr val="lt2"/>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Source Sans Pro"/>
              <a:ea typeface="Source Sans Pro"/>
              <a:cs typeface="Source Sans Pro"/>
              <a:sym typeface="Source Sans Pro"/>
            </a:endParaRPr>
          </a:p>
        </p:txBody>
      </p:sp>
      <p:sp>
        <p:nvSpPr>
          <p:cNvPr id="147" name="Google Shape;147;p20"/>
          <p:cNvSpPr txBox="1"/>
          <p:nvPr/>
        </p:nvSpPr>
        <p:spPr>
          <a:xfrm>
            <a:off x="4276725" y="4658066"/>
            <a:ext cx="4181700" cy="323100"/>
          </a:xfrm>
          <a:prstGeom prst="rect">
            <a:avLst/>
          </a:prstGeom>
          <a:noFill/>
          <a:ln>
            <a:noFill/>
          </a:ln>
        </p:spPr>
        <p:txBody>
          <a:bodyPr anchorCtr="0" anchor="t" bIns="22850" lIns="45725" spcFirstLastPara="1" rIns="45725" wrap="square" tIns="22850">
            <a:noAutofit/>
          </a:bodyPr>
          <a:lstStyle/>
          <a:p>
            <a:pPr indent="0" lvl="0" marL="0" marR="0" rtl="0" algn="r">
              <a:lnSpc>
                <a:spcPct val="100000"/>
              </a:lnSpc>
              <a:spcBef>
                <a:spcPts val="0"/>
              </a:spcBef>
              <a:spcAft>
                <a:spcPts val="0"/>
              </a:spcAft>
              <a:buClr>
                <a:srgbClr val="000000"/>
              </a:buClr>
              <a:buSzPts val="1800"/>
              <a:buFont typeface="Arial"/>
              <a:buNone/>
            </a:pPr>
            <a:r>
              <a:rPr b="0" i="0" lang="en" sz="1800" u="none" cap="none" strike="noStrike">
                <a:solidFill>
                  <a:srgbClr val="BFBFBF"/>
                </a:solidFill>
                <a:latin typeface="Source Sans Pro"/>
                <a:ea typeface="Source Sans Pro"/>
                <a:cs typeface="Source Sans Pro"/>
                <a:sym typeface="Source Sans Pro"/>
              </a:rPr>
              <a:t>www.company.com</a:t>
            </a:r>
            <a:endParaRPr b="0" i="0" sz="1800" u="none" cap="none" strike="noStrike">
              <a:solidFill>
                <a:srgbClr val="BFBFBF"/>
              </a:solidFill>
              <a:latin typeface="Source Sans Pro"/>
              <a:ea typeface="Source Sans Pro"/>
              <a:cs typeface="Source Sans Pro"/>
              <a:sym typeface="Source Sans Pro"/>
            </a:endParaRPr>
          </a:p>
        </p:txBody>
      </p:sp>
      <p:sp>
        <p:nvSpPr>
          <p:cNvPr id="148" name="Google Shape;148;p20"/>
          <p:cNvSpPr txBox="1"/>
          <p:nvPr>
            <p:ph type="title"/>
          </p:nvPr>
        </p:nvSpPr>
        <p:spPr>
          <a:xfrm>
            <a:off x="685800" y="153618"/>
            <a:ext cx="6438900" cy="378600"/>
          </a:xfrm>
          <a:prstGeom prst="rect">
            <a:avLst/>
          </a:prstGeom>
          <a:noFill/>
          <a:ln>
            <a:noFill/>
          </a:ln>
        </p:spPr>
        <p:txBody>
          <a:bodyPr anchorCtr="0" anchor="t" bIns="22850" lIns="45725" spcFirstLastPara="1" rIns="45725" wrap="square" tIns="22850">
            <a:noAutofit/>
          </a:bodyPr>
          <a:lstStyle>
            <a:lvl1pPr lvl="0" marR="0" rtl="0" algn="l">
              <a:lnSpc>
                <a:spcPct val="90000"/>
              </a:lnSpc>
              <a:spcBef>
                <a:spcPts val="0"/>
              </a:spcBef>
              <a:spcAft>
                <a:spcPts val="0"/>
              </a:spcAft>
              <a:buClr>
                <a:schemeClr val="lt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spTree>
      <p:nvGrpSpPr>
        <p:cNvPr id="149" name="Shape 149"/>
        <p:cNvGrpSpPr/>
        <p:nvPr/>
      </p:nvGrpSpPr>
      <p:grpSpPr>
        <a:xfrm>
          <a:off x="0" y="0"/>
          <a:ext cx="0" cy="0"/>
          <a:chOff x="0" y="0"/>
          <a:chExt cx="0" cy="0"/>
        </a:xfrm>
      </p:grpSpPr>
      <p:pic>
        <p:nvPicPr>
          <p:cNvPr id="150" name="Google Shape;150;p21"/>
          <p:cNvPicPr preferRelativeResize="0"/>
          <p:nvPr/>
        </p:nvPicPr>
        <p:blipFill>
          <a:blip r:embed="rId2">
            <a:alphaModFix/>
          </a:blip>
          <a:stretch>
            <a:fillRect/>
          </a:stretch>
        </p:blipFill>
        <p:spPr>
          <a:xfrm>
            <a:off x="274325" y="941825"/>
            <a:ext cx="4256850" cy="3922001"/>
          </a:xfrm>
          <a:prstGeom prst="rect">
            <a:avLst/>
          </a:prstGeom>
          <a:noFill/>
          <a:ln>
            <a:noFill/>
          </a:ln>
        </p:spPr>
      </p:pic>
      <p:sp>
        <p:nvSpPr>
          <p:cNvPr id="151" name="Google Shape;151;p21"/>
          <p:cNvSpPr txBox="1"/>
          <p:nvPr>
            <p:ph idx="1" type="body"/>
          </p:nvPr>
        </p:nvSpPr>
        <p:spPr>
          <a:xfrm>
            <a:off x="548100" y="1207001"/>
            <a:ext cx="3532500" cy="3429600"/>
          </a:xfrm>
          <a:prstGeom prst="rect">
            <a:avLst/>
          </a:prstGeom>
          <a:noFill/>
          <a:ln>
            <a:noFill/>
          </a:ln>
        </p:spPr>
        <p:txBody>
          <a:bodyPr anchorCtr="0" anchor="ctr" bIns="0" lIns="0" spcFirstLastPara="1" rIns="0" wrap="square" tIns="0">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152" name="Google Shape;152;p21"/>
          <p:cNvPicPr preferRelativeResize="0"/>
          <p:nvPr/>
        </p:nvPicPr>
        <p:blipFill>
          <a:blip r:embed="rId2">
            <a:alphaModFix/>
          </a:blip>
          <a:stretch>
            <a:fillRect/>
          </a:stretch>
        </p:blipFill>
        <p:spPr>
          <a:xfrm>
            <a:off x="4579925" y="941832"/>
            <a:ext cx="4256850" cy="3922001"/>
          </a:xfrm>
          <a:prstGeom prst="rect">
            <a:avLst/>
          </a:prstGeom>
          <a:noFill/>
          <a:ln>
            <a:noFill/>
          </a:ln>
        </p:spPr>
      </p:pic>
      <p:sp>
        <p:nvSpPr>
          <p:cNvPr id="153" name="Google Shape;153;p21"/>
          <p:cNvSpPr txBox="1"/>
          <p:nvPr>
            <p:ph idx="2" type="body"/>
          </p:nvPr>
        </p:nvSpPr>
        <p:spPr>
          <a:xfrm>
            <a:off x="4881975" y="1213624"/>
            <a:ext cx="3709500" cy="3429600"/>
          </a:xfrm>
          <a:prstGeom prst="rect">
            <a:avLst/>
          </a:prstGeom>
          <a:noFill/>
          <a:ln>
            <a:noFill/>
          </a:ln>
        </p:spPr>
        <p:txBody>
          <a:bodyPr anchorCtr="0" anchor="ctr" bIns="0" lIns="0" spcFirstLastPara="1" rIns="0" wrap="square" tIns="0">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54" name="Google Shape;154;p21"/>
          <p:cNvSpPr txBox="1"/>
          <p:nvPr>
            <p:ph type="title"/>
          </p:nvPr>
        </p:nvSpPr>
        <p:spPr>
          <a:xfrm>
            <a:off x="457200" y="365760"/>
            <a:ext cx="7712100" cy="367500"/>
          </a:xfrm>
          <a:prstGeom prst="rect">
            <a:avLst/>
          </a:prstGeom>
          <a:noFill/>
          <a:ln>
            <a:noFill/>
          </a:ln>
        </p:spPr>
        <p:txBody>
          <a:bodyPr anchorCtr="0" anchor="ctr" bIns="91425" lIns="0" spcFirstLastPara="1" rIns="91425" wrap="square" tIns="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pic>
        <p:nvPicPr>
          <p:cNvPr id="155" name="Google Shape;155;p21"/>
          <p:cNvPicPr preferRelativeResize="0"/>
          <p:nvPr/>
        </p:nvPicPr>
        <p:blipFill>
          <a:blip r:embed="rId3">
            <a:alphaModFix/>
          </a:blip>
          <a:stretch>
            <a:fillRect/>
          </a:stretch>
        </p:blipFill>
        <p:spPr>
          <a:xfrm>
            <a:off x="8323877" y="231268"/>
            <a:ext cx="536662" cy="65765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156" name="Shape 156"/>
        <p:cNvGrpSpPr/>
        <p:nvPr/>
      </p:nvGrpSpPr>
      <p:grpSpPr>
        <a:xfrm>
          <a:off x="0" y="0"/>
          <a:ext cx="0" cy="0"/>
          <a:chOff x="0" y="0"/>
          <a:chExt cx="0" cy="0"/>
        </a:xfrm>
      </p:grpSpPr>
      <p:sp>
        <p:nvSpPr>
          <p:cNvPr id="157" name="Google Shape;157;p22"/>
          <p:cNvSpPr txBox="1"/>
          <p:nvPr>
            <p:ph type="title"/>
          </p:nvPr>
        </p:nvSpPr>
        <p:spPr>
          <a:xfrm>
            <a:off x="457200" y="365760"/>
            <a:ext cx="7712100" cy="367500"/>
          </a:xfrm>
          <a:prstGeom prst="rect">
            <a:avLst/>
          </a:prstGeom>
          <a:noFill/>
          <a:ln>
            <a:noFill/>
          </a:ln>
        </p:spPr>
        <p:txBody>
          <a:bodyPr anchorCtr="0" anchor="ctr" bIns="91425" lIns="0" spcFirstLastPara="1" rIns="91425" wrap="square" tIns="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7">
  <p:cSld name="TITLE_8">
    <p:spTree>
      <p:nvGrpSpPr>
        <p:cNvPr id="158" name="Shape 158"/>
        <p:cNvGrpSpPr/>
        <p:nvPr/>
      </p:nvGrpSpPr>
      <p:grpSpPr>
        <a:xfrm>
          <a:off x="0" y="0"/>
          <a:ext cx="0" cy="0"/>
          <a:chOff x="0" y="0"/>
          <a:chExt cx="0" cy="0"/>
        </a:xfrm>
      </p:grpSpPr>
      <p:sp>
        <p:nvSpPr>
          <p:cNvPr id="159" name="Google Shape;159;p2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60" name="Google Shape;160;p2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1" name="Google Shape;161;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 image right">
  <p:cSld name="CUSTOM_5_1_2_1">
    <p:spTree>
      <p:nvGrpSpPr>
        <p:cNvPr id="162" name="Shape 162"/>
        <p:cNvGrpSpPr/>
        <p:nvPr/>
      </p:nvGrpSpPr>
      <p:grpSpPr>
        <a:xfrm>
          <a:off x="0" y="0"/>
          <a:ext cx="0" cy="0"/>
          <a:chOff x="0" y="0"/>
          <a:chExt cx="0" cy="0"/>
        </a:xfrm>
      </p:grpSpPr>
      <p:sp>
        <p:nvSpPr>
          <p:cNvPr id="163" name="Google Shape;163;p24"/>
          <p:cNvSpPr txBox="1"/>
          <p:nvPr>
            <p:ph idx="1" type="subTitle"/>
          </p:nvPr>
        </p:nvSpPr>
        <p:spPr>
          <a:xfrm>
            <a:off x="370925" y="1096650"/>
            <a:ext cx="4010700" cy="350700"/>
          </a:xfrm>
          <a:prstGeom prst="rect">
            <a:avLst/>
          </a:prstGeom>
          <a:noFill/>
          <a:ln>
            <a:noFill/>
          </a:ln>
        </p:spPr>
        <p:txBody>
          <a:bodyPr anchorCtr="0" anchor="t" bIns="91425" lIns="0" spcFirstLastPara="1" rIns="0"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4" name="Google Shape;164;p24"/>
          <p:cNvSpPr txBox="1"/>
          <p:nvPr>
            <p:ph idx="2" type="body"/>
          </p:nvPr>
        </p:nvSpPr>
        <p:spPr>
          <a:xfrm>
            <a:off x="370918" y="1447800"/>
            <a:ext cx="4010700" cy="3275700"/>
          </a:xfrm>
          <a:prstGeom prst="rect">
            <a:avLst/>
          </a:prstGeom>
          <a:noFill/>
          <a:ln>
            <a:noFill/>
          </a:ln>
        </p:spPr>
        <p:txBody>
          <a:bodyPr anchorCtr="0" anchor="t" bIns="91425" lIns="0" spcFirstLastPara="1" rIns="0" wrap="square" tIns="91425">
            <a:noAutofit/>
          </a:bodyPr>
          <a:lstStyle>
            <a:lvl1pPr indent="-292100" lvl="0" marL="457200" rtl="0">
              <a:spcBef>
                <a:spcPts val="0"/>
              </a:spcBef>
              <a:spcAft>
                <a:spcPts val="0"/>
              </a:spcAft>
              <a:buClr>
                <a:srgbClr val="4F5668"/>
              </a:buClr>
              <a:buSzPts val="1000"/>
              <a:buChar char="●"/>
              <a:defRPr b="0" sz="1000">
                <a:solidFill>
                  <a:srgbClr val="4F5668"/>
                </a:solidFill>
              </a:defRPr>
            </a:lvl1pPr>
            <a:lvl2pPr indent="-317500" lvl="1" marL="914400" rtl="0">
              <a:spcBef>
                <a:spcPts val="0"/>
              </a:spcBef>
              <a:spcAft>
                <a:spcPts val="0"/>
              </a:spcAft>
              <a:buClr>
                <a:srgbClr val="4F5668"/>
              </a:buClr>
              <a:buSzPts val="1400"/>
              <a:buChar char="○"/>
              <a:defRPr>
                <a:solidFill>
                  <a:srgbClr val="4F5668"/>
                </a:solidFill>
              </a:defRPr>
            </a:lvl2pPr>
            <a:lvl3pPr indent="-292100" lvl="2" marL="1371600" rtl="0">
              <a:spcBef>
                <a:spcPts val="0"/>
              </a:spcBef>
              <a:spcAft>
                <a:spcPts val="0"/>
              </a:spcAft>
              <a:buClr>
                <a:srgbClr val="4F5668"/>
              </a:buClr>
              <a:buSzPts val="1000"/>
              <a:buChar char="■"/>
              <a:defRPr sz="1000">
                <a:solidFill>
                  <a:srgbClr val="4F5668"/>
                </a:solidFill>
              </a:defRPr>
            </a:lvl3pPr>
            <a:lvl4pPr indent="-292100" lvl="3" marL="1828800" rtl="0">
              <a:spcBef>
                <a:spcPts val="0"/>
              </a:spcBef>
              <a:spcAft>
                <a:spcPts val="0"/>
              </a:spcAft>
              <a:buClr>
                <a:srgbClr val="4F5668"/>
              </a:buClr>
              <a:buSzPts val="1000"/>
              <a:buChar char="●"/>
              <a:defRPr sz="1000">
                <a:solidFill>
                  <a:srgbClr val="4F5668"/>
                </a:solidFill>
              </a:defRPr>
            </a:lvl4pPr>
            <a:lvl5pPr indent="-292100" lvl="4" marL="2286000" rtl="0">
              <a:spcBef>
                <a:spcPts val="0"/>
              </a:spcBef>
              <a:spcAft>
                <a:spcPts val="0"/>
              </a:spcAft>
              <a:buClr>
                <a:srgbClr val="4F5668"/>
              </a:buClr>
              <a:buSzPts val="1000"/>
              <a:buChar char="○"/>
              <a:defRPr sz="1000">
                <a:solidFill>
                  <a:srgbClr val="4F5668"/>
                </a:solidFill>
              </a:defRPr>
            </a:lvl5pPr>
            <a:lvl6pPr indent="-292100" lvl="5" marL="2743200" rtl="0">
              <a:spcBef>
                <a:spcPts val="0"/>
              </a:spcBef>
              <a:spcAft>
                <a:spcPts val="0"/>
              </a:spcAft>
              <a:buClr>
                <a:srgbClr val="4F5668"/>
              </a:buClr>
              <a:buSzPts val="1000"/>
              <a:buChar char="■"/>
              <a:defRPr sz="1000">
                <a:solidFill>
                  <a:srgbClr val="4F5668"/>
                </a:solidFill>
              </a:defRPr>
            </a:lvl6pPr>
            <a:lvl7pPr indent="-292100" lvl="6" marL="3200400" rtl="0">
              <a:spcBef>
                <a:spcPts val="0"/>
              </a:spcBef>
              <a:spcAft>
                <a:spcPts val="0"/>
              </a:spcAft>
              <a:buClr>
                <a:srgbClr val="4F5668"/>
              </a:buClr>
              <a:buSzPts val="1000"/>
              <a:buChar char="●"/>
              <a:defRPr sz="1000">
                <a:solidFill>
                  <a:srgbClr val="4F5668"/>
                </a:solidFill>
              </a:defRPr>
            </a:lvl7pPr>
            <a:lvl8pPr indent="-292100" lvl="7" marL="3657600" rtl="0">
              <a:spcBef>
                <a:spcPts val="0"/>
              </a:spcBef>
              <a:spcAft>
                <a:spcPts val="0"/>
              </a:spcAft>
              <a:buClr>
                <a:srgbClr val="4F5668"/>
              </a:buClr>
              <a:buSzPts val="1000"/>
              <a:buChar char="○"/>
              <a:defRPr sz="1000">
                <a:solidFill>
                  <a:srgbClr val="4F5668"/>
                </a:solidFill>
              </a:defRPr>
            </a:lvl8pPr>
            <a:lvl9pPr indent="-292100" lvl="8" marL="4114800" rtl="0">
              <a:spcBef>
                <a:spcPts val="0"/>
              </a:spcBef>
              <a:spcAft>
                <a:spcPts val="0"/>
              </a:spcAft>
              <a:buClr>
                <a:srgbClr val="4F5668"/>
              </a:buClr>
              <a:buSzPts val="1000"/>
              <a:buChar char="■"/>
              <a:defRPr sz="1000">
                <a:solidFill>
                  <a:srgbClr val="4F5668"/>
                </a:solidFill>
              </a:defRPr>
            </a:lvl9pPr>
          </a:lstStyle>
          <a:p/>
        </p:txBody>
      </p:sp>
      <p:sp>
        <p:nvSpPr>
          <p:cNvPr id="165" name="Google Shape;165;p24"/>
          <p:cNvSpPr txBox="1"/>
          <p:nvPr>
            <p:ph type="title"/>
          </p:nvPr>
        </p:nvSpPr>
        <p:spPr>
          <a:xfrm>
            <a:off x="370925" y="287535"/>
            <a:ext cx="6858000" cy="274200"/>
          </a:xfrm>
          <a:prstGeom prst="rect">
            <a:avLst/>
          </a:prstGeom>
          <a:noFill/>
          <a:ln>
            <a:noFill/>
          </a:ln>
        </p:spPr>
        <p:txBody>
          <a:bodyPr anchorCtr="0" anchor="ctr" bIns="0" lIns="0" spcFirstLastPara="1" rIns="0" wrap="square" tIns="0">
            <a:noAutofit/>
          </a:bodyPr>
          <a:lstStyle>
            <a:lvl1pPr lvl="0" rtl="0">
              <a:lnSpc>
                <a:spcPct val="90000"/>
              </a:lnSpc>
              <a:spcBef>
                <a:spcPts val="0"/>
              </a:spcBef>
              <a:spcAft>
                <a:spcPts val="0"/>
              </a:spcAft>
              <a:buSzPts val="1800"/>
              <a:buNone/>
              <a:defRPr/>
            </a:lvl1pPr>
            <a:lvl2pPr lvl="1" rtl="0">
              <a:lnSpc>
                <a:spcPct val="90000"/>
              </a:lnSpc>
              <a:spcBef>
                <a:spcPts val="0"/>
              </a:spcBef>
              <a:spcAft>
                <a:spcPts val="0"/>
              </a:spcAft>
              <a:buSzPts val="2700"/>
              <a:buNone/>
              <a:defRPr sz="1900"/>
            </a:lvl2pPr>
            <a:lvl3pPr lvl="2" rtl="0">
              <a:lnSpc>
                <a:spcPct val="90000"/>
              </a:lnSpc>
              <a:spcBef>
                <a:spcPts val="0"/>
              </a:spcBef>
              <a:spcAft>
                <a:spcPts val="0"/>
              </a:spcAft>
              <a:buSzPts val="2700"/>
              <a:buNone/>
              <a:defRPr sz="1900"/>
            </a:lvl3pPr>
            <a:lvl4pPr lvl="3" rtl="0">
              <a:lnSpc>
                <a:spcPct val="90000"/>
              </a:lnSpc>
              <a:spcBef>
                <a:spcPts val="0"/>
              </a:spcBef>
              <a:spcAft>
                <a:spcPts val="0"/>
              </a:spcAft>
              <a:buSzPts val="2700"/>
              <a:buNone/>
              <a:defRPr sz="1900"/>
            </a:lvl4pPr>
            <a:lvl5pPr lvl="4" rtl="0">
              <a:lnSpc>
                <a:spcPct val="90000"/>
              </a:lnSpc>
              <a:spcBef>
                <a:spcPts val="0"/>
              </a:spcBef>
              <a:spcAft>
                <a:spcPts val="0"/>
              </a:spcAft>
              <a:buSzPts val="2700"/>
              <a:buNone/>
              <a:defRPr sz="1900"/>
            </a:lvl5pPr>
            <a:lvl6pPr lvl="5" rtl="0">
              <a:lnSpc>
                <a:spcPct val="90000"/>
              </a:lnSpc>
              <a:spcBef>
                <a:spcPts val="0"/>
              </a:spcBef>
              <a:spcAft>
                <a:spcPts val="0"/>
              </a:spcAft>
              <a:buSzPts val="2700"/>
              <a:buNone/>
              <a:defRPr sz="1900"/>
            </a:lvl6pPr>
            <a:lvl7pPr lvl="6" rtl="0">
              <a:lnSpc>
                <a:spcPct val="90000"/>
              </a:lnSpc>
              <a:spcBef>
                <a:spcPts val="0"/>
              </a:spcBef>
              <a:spcAft>
                <a:spcPts val="0"/>
              </a:spcAft>
              <a:buSzPts val="2700"/>
              <a:buNone/>
              <a:defRPr sz="1900"/>
            </a:lvl7pPr>
            <a:lvl8pPr lvl="7" rtl="0">
              <a:lnSpc>
                <a:spcPct val="90000"/>
              </a:lnSpc>
              <a:spcBef>
                <a:spcPts val="0"/>
              </a:spcBef>
              <a:spcAft>
                <a:spcPts val="0"/>
              </a:spcAft>
              <a:buSzPts val="2700"/>
              <a:buNone/>
              <a:defRPr sz="1900"/>
            </a:lvl8pPr>
            <a:lvl9pPr lvl="8" rtl="0">
              <a:lnSpc>
                <a:spcPct val="90000"/>
              </a:lnSpc>
              <a:spcBef>
                <a:spcPts val="0"/>
              </a:spcBef>
              <a:spcAft>
                <a:spcPts val="0"/>
              </a:spcAft>
              <a:buSzPts val="2700"/>
              <a:buNone/>
              <a:defRPr sz="1900"/>
            </a:lvl9pPr>
          </a:lstStyle>
          <a:p/>
        </p:txBody>
      </p:sp>
      <p:pic>
        <p:nvPicPr>
          <p:cNvPr id="166" name="Google Shape;166;p24"/>
          <p:cNvPicPr preferRelativeResize="0"/>
          <p:nvPr/>
        </p:nvPicPr>
        <p:blipFill>
          <a:blip r:embed="rId2">
            <a:alphaModFix/>
          </a:blip>
          <a:stretch>
            <a:fillRect/>
          </a:stretch>
        </p:blipFill>
        <p:spPr>
          <a:xfrm>
            <a:off x="7705500" y="463164"/>
            <a:ext cx="962401" cy="247511"/>
          </a:xfrm>
          <a:prstGeom prst="rect">
            <a:avLst/>
          </a:prstGeom>
          <a:noFill/>
          <a:ln>
            <a:noFill/>
          </a:ln>
        </p:spPr>
      </p:pic>
      <p:sp>
        <p:nvSpPr>
          <p:cNvPr id="167" name="Google Shape;167;p24"/>
          <p:cNvSpPr/>
          <p:nvPr/>
        </p:nvSpPr>
        <p:spPr>
          <a:xfrm>
            <a:off x="0" y="0"/>
            <a:ext cx="9144000" cy="40800"/>
          </a:xfrm>
          <a:prstGeom prst="rect">
            <a:avLst/>
          </a:prstGeom>
          <a:solidFill>
            <a:srgbClr val="FFC4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Keboola box">
  <p:cSld name="BLANK_1">
    <p:bg>
      <p:bgPr>
        <a:solidFill>
          <a:srgbClr val="FFFFFF"/>
        </a:solidFill>
      </p:bgPr>
    </p:bg>
    <p:spTree>
      <p:nvGrpSpPr>
        <p:cNvPr id="168" name="Shape 168"/>
        <p:cNvGrpSpPr/>
        <p:nvPr/>
      </p:nvGrpSpPr>
      <p:grpSpPr>
        <a:xfrm>
          <a:off x="0" y="0"/>
          <a:ext cx="0" cy="0"/>
          <a:chOff x="0" y="0"/>
          <a:chExt cx="0" cy="0"/>
        </a:xfrm>
      </p:grpSpPr>
      <p:sp>
        <p:nvSpPr>
          <p:cNvPr id="169" name="Google Shape;169;p25"/>
          <p:cNvSpPr/>
          <p:nvPr/>
        </p:nvSpPr>
        <p:spPr>
          <a:xfrm>
            <a:off x="0" y="0"/>
            <a:ext cx="9144000" cy="40800"/>
          </a:xfrm>
          <a:prstGeom prst="rect">
            <a:avLst/>
          </a:prstGeom>
          <a:solidFill>
            <a:srgbClr val="FFC4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pic>
        <p:nvPicPr>
          <p:cNvPr id="170" name="Google Shape;170;p25"/>
          <p:cNvPicPr preferRelativeResize="0"/>
          <p:nvPr/>
        </p:nvPicPr>
        <p:blipFill>
          <a:blip r:embed="rId2">
            <a:alphaModFix/>
          </a:blip>
          <a:stretch>
            <a:fillRect/>
          </a:stretch>
        </p:blipFill>
        <p:spPr>
          <a:xfrm>
            <a:off x="7705500" y="463164"/>
            <a:ext cx="962401" cy="24751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p:cSld name="header">
    <p:spTree>
      <p:nvGrpSpPr>
        <p:cNvPr id="171" name="Shape 171"/>
        <p:cNvGrpSpPr/>
        <p:nvPr/>
      </p:nvGrpSpPr>
      <p:grpSpPr>
        <a:xfrm>
          <a:off x="0" y="0"/>
          <a:ext cx="0" cy="0"/>
          <a:chOff x="0" y="0"/>
          <a:chExt cx="0" cy="0"/>
        </a:xfrm>
      </p:grpSpPr>
      <p:sp>
        <p:nvSpPr>
          <p:cNvPr id="172" name="Google Shape;172;p26"/>
          <p:cNvSpPr txBox="1"/>
          <p:nvPr>
            <p:ph idx="12" type="sldNum"/>
          </p:nvPr>
        </p:nvSpPr>
        <p:spPr>
          <a:xfrm>
            <a:off x="8565356" y="4684513"/>
            <a:ext cx="393000" cy="273900"/>
          </a:xfrm>
          <a:prstGeom prst="rect">
            <a:avLst/>
          </a:prstGeom>
          <a:noFill/>
          <a:ln>
            <a:noFill/>
          </a:ln>
        </p:spPr>
        <p:txBody>
          <a:bodyPr anchorCtr="0" anchor="b" bIns="45700" lIns="91425" spcFirstLastPara="1" rIns="91425" wrap="square" tIns="45700">
            <a:noAutofit/>
          </a:bodyPr>
          <a:lstStyle>
            <a:lvl1pPr indent="0" lvl="0" marL="0" marR="0" rtl="0" algn="ctr">
              <a:lnSpc>
                <a:spcPct val="100000"/>
              </a:lnSpc>
              <a:spcBef>
                <a:spcPts val="0"/>
              </a:spcBef>
              <a:spcAft>
                <a:spcPts val="0"/>
              </a:spcAft>
              <a:buClr>
                <a:srgbClr val="494C51"/>
              </a:buClr>
              <a:buFont typeface="Lato"/>
              <a:buNone/>
              <a:defRPr b="0" i="0" sz="900" u="none" cap="none" strike="noStrike">
                <a:solidFill>
                  <a:srgbClr val="494C51"/>
                </a:solidFill>
                <a:latin typeface="Lato"/>
                <a:ea typeface="Lato"/>
                <a:cs typeface="Lato"/>
                <a:sym typeface="Lato"/>
              </a:defRPr>
            </a:lvl1pPr>
            <a:lvl2pPr indent="0" lvl="1" marL="0" marR="0" rtl="0" algn="ctr">
              <a:lnSpc>
                <a:spcPct val="100000"/>
              </a:lnSpc>
              <a:spcBef>
                <a:spcPts val="0"/>
              </a:spcBef>
              <a:spcAft>
                <a:spcPts val="0"/>
              </a:spcAft>
              <a:buClr>
                <a:srgbClr val="494C51"/>
              </a:buClr>
              <a:buFont typeface="Lato"/>
              <a:buNone/>
              <a:defRPr b="0" i="0" sz="900" u="none" cap="none" strike="noStrike">
                <a:solidFill>
                  <a:srgbClr val="494C51"/>
                </a:solidFill>
                <a:latin typeface="Lato"/>
                <a:ea typeface="Lato"/>
                <a:cs typeface="Lato"/>
                <a:sym typeface="Lato"/>
              </a:defRPr>
            </a:lvl2pPr>
            <a:lvl3pPr indent="0" lvl="2" marL="0" marR="0" rtl="0" algn="ctr">
              <a:lnSpc>
                <a:spcPct val="100000"/>
              </a:lnSpc>
              <a:spcBef>
                <a:spcPts val="0"/>
              </a:spcBef>
              <a:spcAft>
                <a:spcPts val="0"/>
              </a:spcAft>
              <a:buClr>
                <a:srgbClr val="494C51"/>
              </a:buClr>
              <a:buFont typeface="Lato"/>
              <a:buNone/>
              <a:defRPr b="0" i="0" sz="900" u="none" cap="none" strike="noStrike">
                <a:solidFill>
                  <a:srgbClr val="494C51"/>
                </a:solidFill>
                <a:latin typeface="Lato"/>
                <a:ea typeface="Lato"/>
                <a:cs typeface="Lato"/>
                <a:sym typeface="Lato"/>
              </a:defRPr>
            </a:lvl3pPr>
            <a:lvl4pPr indent="0" lvl="3" marL="0" marR="0" rtl="0" algn="ctr">
              <a:lnSpc>
                <a:spcPct val="100000"/>
              </a:lnSpc>
              <a:spcBef>
                <a:spcPts val="0"/>
              </a:spcBef>
              <a:spcAft>
                <a:spcPts val="0"/>
              </a:spcAft>
              <a:buClr>
                <a:srgbClr val="494C51"/>
              </a:buClr>
              <a:buFont typeface="Lato"/>
              <a:buNone/>
              <a:defRPr b="0" i="0" sz="900" u="none" cap="none" strike="noStrike">
                <a:solidFill>
                  <a:srgbClr val="494C51"/>
                </a:solidFill>
                <a:latin typeface="Lato"/>
                <a:ea typeface="Lato"/>
                <a:cs typeface="Lato"/>
                <a:sym typeface="Lato"/>
              </a:defRPr>
            </a:lvl4pPr>
            <a:lvl5pPr indent="0" lvl="4" marL="0" marR="0" rtl="0" algn="ctr">
              <a:lnSpc>
                <a:spcPct val="100000"/>
              </a:lnSpc>
              <a:spcBef>
                <a:spcPts val="0"/>
              </a:spcBef>
              <a:spcAft>
                <a:spcPts val="0"/>
              </a:spcAft>
              <a:buClr>
                <a:srgbClr val="494C51"/>
              </a:buClr>
              <a:buFont typeface="Lato"/>
              <a:buNone/>
              <a:defRPr b="0" i="0" sz="900" u="none" cap="none" strike="noStrike">
                <a:solidFill>
                  <a:srgbClr val="494C51"/>
                </a:solidFill>
                <a:latin typeface="Lato"/>
                <a:ea typeface="Lato"/>
                <a:cs typeface="Lato"/>
                <a:sym typeface="Lato"/>
              </a:defRPr>
            </a:lvl5pPr>
            <a:lvl6pPr indent="0" lvl="5" marL="0" marR="0" rtl="0" algn="ctr">
              <a:lnSpc>
                <a:spcPct val="100000"/>
              </a:lnSpc>
              <a:spcBef>
                <a:spcPts val="0"/>
              </a:spcBef>
              <a:spcAft>
                <a:spcPts val="0"/>
              </a:spcAft>
              <a:buClr>
                <a:srgbClr val="494C51"/>
              </a:buClr>
              <a:buFont typeface="Lato"/>
              <a:buNone/>
              <a:defRPr b="0" i="0" sz="900" u="none" cap="none" strike="noStrike">
                <a:solidFill>
                  <a:srgbClr val="494C51"/>
                </a:solidFill>
                <a:latin typeface="Lato"/>
                <a:ea typeface="Lato"/>
                <a:cs typeface="Lato"/>
                <a:sym typeface="Lato"/>
              </a:defRPr>
            </a:lvl6pPr>
            <a:lvl7pPr indent="0" lvl="6" marL="0" marR="0" rtl="0" algn="ctr">
              <a:lnSpc>
                <a:spcPct val="100000"/>
              </a:lnSpc>
              <a:spcBef>
                <a:spcPts val="0"/>
              </a:spcBef>
              <a:spcAft>
                <a:spcPts val="0"/>
              </a:spcAft>
              <a:buClr>
                <a:srgbClr val="494C51"/>
              </a:buClr>
              <a:buFont typeface="Lato"/>
              <a:buNone/>
              <a:defRPr b="0" i="0" sz="900" u="none" cap="none" strike="noStrike">
                <a:solidFill>
                  <a:srgbClr val="494C51"/>
                </a:solidFill>
                <a:latin typeface="Lato"/>
                <a:ea typeface="Lato"/>
                <a:cs typeface="Lato"/>
                <a:sym typeface="Lato"/>
              </a:defRPr>
            </a:lvl7pPr>
            <a:lvl8pPr indent="0" lvl="7" marL="0" marR="0" rtl="0" algn="ctr">
              <a:lnSpc>
                <a:spcPct val="100000"/>
              </a:lnSpc>
              <a:spcBef>
                <a:spcPts val="0"/>
              </a:spcBef>
              <a:spcAft>
                <a:spcPts val="0"/>
              </a:spcAft>
              <a:buClr>
                <a:srgbClr val="494C51"/>
              </a:buClr>
              <a:buFont typeface="Lato"/>
              <a:buNone/>
              <a:defRPr b="0" i="0" sz="900" u="none" cap="none" strike="noStrike">
                <a:solidFill>
                  <a:srgbClr val="494C51"/>
                </a:solidFill>
                <a:latin typeface="Lato"/>
                <a:ea typeface="Lato"/>
                <a:cs typeface="Lato"/>
                <a:sym typeface="Lato"/>
              </a:defRPr>
            </a:lvl8pPr>
            <a:lvl9pPr indent="0" lvl="8" marL="0" marR="0" rtl="0" algn="ctr">
              <a:lnSpc>
                <a:spcPct val="100000"/>
              </a:lnSpc>
              <a:spcBef>
                <a:spcPts val="0"/>
              </a:spcBef>
              <a:spcAft>
                <a:spcPts val="0"/>
              </a:spcAft>
              <a:buClr>
                <a:srgbClr val="494C51"/>
              </a:buClr>
              <a:buFont typeface="Lato"/>
              <a:buNone/>
              <a:defRPr b="0" i="0" sz="900" u="none" cap="none" strike="noStrike">
                <a:solidFill>
                  <a:srgbClr val="494C5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
              <a:t>‹#›</a:t>
            </a:fld>
            <a:endParaRPr/>
          </a:p>
        </p:txBody>
      </p:sp>
      <p:sp>
        <p:nvSpPr>
          <p:cNvPr id="173" name="Google Shape;173;p26"/>
          <p:cNvSpPr txBox="1"/>
          <p:nvPr>
            <p:ph type="title"/>
          </p:nvPr>
        </p:nvSpPr>
        <p:spPr>
          <a:xfrm>
            <a:off x="0" y="209622"/>
            <a:ext cx="9144000" cy="994200"/>
          </a:xfrm>
          <a:prstGeom prst="rect">
            <a:avLst/>
          </a:prstGeom>
          <a:noFill/>
          <a:ln>
            <a:noFill/>
          </a:ln>
        </p:spPr>
        <p:txBody>
          <a:bodyPr anchorCtr="0" anchor="ctr" bIns="91425" lIns="91425" spcFirstLastPara="1" rIns="91425" wrap="square" tIns="91425">
            <a:noAutofit/>
          </a:bodyPr>
          <a:lstStyle>
            <a:lvl1pPr indent="0" lvl="0" marL="0" marR="0" rtl="0" algn="ctr">
              <a:lnSpc>
                <a:spcPct val="90000"/>
              </a:lnSpc>
              <a:spcBef>
                <a:spcPts val="0"/>
              </a:spcBef>
              <a:spcAft>
                <a:spcPts val="0"/>
              </a:spcAft>
              <a:buClr>
                <a:schemeClr val="accent2"/>
              </a:buClr>
              <a:buSzPts val="1400"/>
              <a:buFont typeface="Lato"/>
              <a:buNone/>
              <a:defRPr b="0" i="0" sz="3600" u="none" cap="none" strike="noStrike">
                <a:solidFill>
                  <a:schemeClr val="accent2"/>
                </a:solidFill>
                <a:latin typeface="Lato"/>
                <a:ea typeface="Lato"/>
                <a:cs typeface="Lato"/>
                <a:sym typeface="Lato"/>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174" name="Shape 174"/>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9">
  <p:cSld name="TITLE_9">
    <p:spTree>
      <p:nvGrpSpPr>
        <p:cNvPr id="175" name="Shape 175"/>
        <p:cNvGrpSpPr/>
        <p:nvPr/>
      </p:nvGrpSpPr>
      <p:grpSpPr>
        <a:xfrm>
          <a:off x="0" y="0"/>
          <a:ext cx="0" cy="0"/>
          <a:chOff x="0" y="0"/>
          <a:chExt cx="0" cy="0"/>
        </a:xfrm>
      </p:grpSpPr>
      <p:sp>
        <p:nvSpPr>
          <p:cNvPr id="176" name="Google Shape;176;p28"/>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177" name="Google Shape;177;p28"/>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8" name="Google Shape;178;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2_1">
    <p:spTree>
      <p:nvGrpSpPr>
        <p:cNvPr id="179" name="Shape 179"/>
        <p:cNvGrpSpPr/>
        <p:nvPr/>
      </p:nvGrpSpPr>
      <p:grpSpPr>
        <a:xfrm>
          <a:off x="0" y="0"/>
          <a:ext cx="0" cy="0"/>
          <a:chOff x="0" y="0"/>
          <a:chExt cx="0" cy="0"/>
        </a:xfrm>
      </p:grpSpPr>
      <p:sp>
        <p:nvSpPr>
          <p:cNvPr id="180" name="Google Shape;180;p29"/>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81" name="Google Shape;181;p29"/>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82" name="Google Shape;182;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83" name="Google Shape;183;p29"/>
          <p:cNvSpPr/>
          <p:nvPr/>
        </p:nvSpPr>
        <p:spPr>
          <a:xfrm>
            <a:off x="0" y="0"/>
            <a:ext cx="9144000" cy="40800"/>
          </a:xfrm>
          <a:prstGeom prst="rect">
            <a:avLst/>
          </a:prstGeom>
          <a:solidFill>
            <a:srgbClr val="FFC4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pic>
        <p:nvPicPr>
          <p:cNvPr id="184" name="Google Shape;184;p29"/>
          <p:cNvPicPr preferRelativeResize="0"/>
          <p:nvPr/>
        </p:nvPicPr>
        <p:blipFill>
          <a:blip r:embed="rId2">
            <a:alphaModFix/>
          </a:blip>
          <a:stretch>
            <a:fillRect/>
          </a:stretch>
        </p:blipFill>
        <p:spPr>
          <a:xfrm>
            <a:off x="7705500" y="463164"/>
            <a:ext cx="962401" cy="24751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4">
    <p:spTree>
      <p:nvGrpSpPr>
        <p:cNvPr id="185" name="Shape 185"/>
        <p:cNvGrpSpPr/>
        <p:nvPr/>
      </p:nvGrpSpPr>
      <p:grpSpPr>
        <a:xfrm>
          <a:off x="0" y="0"/>
          <a:ext cx="0" cy="0"/>
          <a:chOff x="0" y="0"/>
          <a:chExt cx="0" cy="0"/>
        </a:xfrm>
      </p:grpSpPr>
      <p:sp>
        <p:nvSpPr>
          <p:cNvPr id="186" name="Google Shape;186;p30"/>
          <p:cNvSpPr txBox="1"/>
          <p:nvPr>
            <p:ph type="title"/>
          </p:nvPr>
        </p:nvSpPr>
        <p:spPr>
          <a:xfrm>
            <a:off x="370925" y="287535"/>
            <a:ext cx="6858000" cy="274200"/>
          </a:xfrm>
          <a:prstGeom prst="rect">
            <a:avLst/>
          </a:prstGeom>
          <a:noFill/>
          <a:ln>
            <a:noFill/>
          </a:ln>
        </p:spPr>
        <p:txBody>
          <a:bodyPr anchorCtr="0" anchor="ctr" bIns="0" lIns="0" spcFirstLastPara="1" rIns="0" wrap="square" tIns="0">
            <a:noAutofit/>
          </a:bodyPr>
          <a:lstStyle>
            <a:lvl1pPr lvl="0" rtl="0">
              <a:lnSpc>
                <a:spcPct val="90000"/>
              </a:lnSpc>
              <a:spcBef>
                <a:spcPts val="0"/>
              </a:spcBef>
              <a:spcAft>
                <a:spcPts val="0"/>
              </a:spcAft>
              <a:buSzPts val="1800"/>
              <a:buNone/>
              <a:defRPr/>
            </a:lvl1pPr>
            <a:lvl2pPr lvl="1" rtl="0">
              <a:lnSpc>
                <a:spcPct val="90000"/>
              </a:lnSpc>
              <a:spcBef>
                <a:spcPts val="0"/>
              </a:spcBef>
              <a:spcAft>
                <a:spcPts val="0"/>
              </a:spcAft>
              <a:buSzPts val="2700"/>
              <a:buNone/>
              <a:defRPr sz="1900"/>
            </a:lvl2pPr>
            <a:lvl3pPr lvl="2" rtl="0">
              <a:lnSpc>
                <a:spcPct val="90000"/>
              </a:lnSpc>
              <a:spcBef>
                <a:spcPts val="0"/>
              </a:spcBef>
              <a:spcAft>
                <a:spcPts val="0"/>
              </a:spcAft>
              <a:buSzPts val="2700"/>
              <a:buNone/>
              <a:defRPr sz="1900"/>
            </a:lvl3pPr>
            <a:lvl4pPr lvl="3" rtl="0">
              <a:lnSpc>
                <a:spcPct val="90000"/>
              </a:lnSpc>
              <a:spcBef>
                <a:spcPts val="0"/>
              </a:spcBef>
              <a:spcAft>
                <a:spcPts val="0"/>
              </a:spcAft>
              <a:buSzPts val="2700"/>
              <a:buNone/>
              <a:defRPr sz="1900"/>
            </a:lvl4pPr>
            <a:lvl5pPr lvl="4" rtl="0">
              <a:lnSpc>
                <a:spcPct val="90000"/>
              </a:lnSpc>
              <a:spcBef>
                <a:spcPts val="0"/>
              </a:spcBef>
              <a:spcAft>
                <a:spcPts val="0"/>
              </a:spcAft>
              <a:buSzPts val="2700"/>
              <a:buNone/>
              <a:defRPr sz="1900"/>
            </a:lvl5pPr>
            <a:lvl6pPr lvl="5" rtl="0">
              <a:lnSpc>
                <a:spcPct val="90000"/>
              </a:lnSpc>
              <a:spcBef>
                <a:spcPts val="0"/>
              </a:spcBef>
              <a:spcAft>
                <a:spcPts val="0"/>
              </a:spcAft>
              <a:buSzPts val="2700"/>
              <a:buNone/>
              <a:defRPr sz="1900"/>
            </a:lvl6pPr>
            <a:lvl7pPr lvl="6" rtl="0">
              <a:lnSpc>
                <a:spcPct val="90000"/>
              </a:lnSpc>
              <a:spcBef>
                <a:spcPts val="0"/>
              </a:spcBef>
              <a:spcAft>
                <a:spcPts val="0"/>
              </a:spcAft>
              <a:buSzPts val="2700"/>
              <a:buNone/>
              <a:defRPr sz="1900"/>
            </a:lvl7pPr>
            <a:lvl8pPr lvl="7" rtl="0">
              <a:lnSpc>
                <a:spcPct val="90000"/>
              </a:lnSpc>
              <a:spcBef>
                <a:spcPts val="0"/>
              </a:spcBef>
              <a:spcAft>
                <a:spcPts val="0"/>
              </a:spcAft>
              <a:buSzPts val="2700"/>
              <a:buNone/>
              <a:defRPr sz="1900"/>
            </a:lvl8pPr>
            <a:lvl9pPr lvl="8" rtl="0">
              <a:lnSpc>
                <a:spcPct val="90000"/>
              </a:lnSpc>
              <a:spcBef>
                <a:spcPts val="0"/>
              </a:spcBef>
              <a:spcAft>
                <a:spcPts val="0"/>
              </a:spcAft>
              <a:buSzPts val="2700"/>
              <a:buNone/>
              <a:defRPr sz="19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9_1">
    <p:spTree>
      <p:nvGrpSpPr>
        <p:cNvPr id="187" name="Shape 187"/>
        <p:cNvGrpSpPr/>
        <p:nvPr/>
      </p:nvGrpSpPr>
      <p:grpSpPr>
        <a:xfrm>
          <a:off x="0" y="0"/>
          <a:ext cx="0" cy="0"/>
          <a:chOff x="0" y="0"/>
          <a:chExt cx="0" cy="0"/>
        </a:xfrm>
      </p:grpSpPr>
      <p:sp>
        <p:nvSpPr>
          <p:cNvPr id="188" name="Google Shape;188;p31"/>
          <p:cNvSpPr txBox="1"/>
          <p:nvPr>
            <p:ph type="ctrTitle"/>
          </p:nvPr>
        </p:nvSpPr>
        <p:spPr>
          <a:xfrm>
            <a:off x="685800" y="1597819"/>
            <a:ext cx="7772400" cy="11025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1"/>
              </a:buClr>
              <a:buSzPts val="1400"/>
              <a:buFont typeface="Calibri"/>
              <a:buNone/>
              <a:defRPr/>
            </a:lvl1pPr>
            <a:lvl2pPr indent="-88900" lvl="1" marL="0" marR="0" rtl="0" algn="l">
              <a:spcBef>
                <a:spcPts val="0"/>
              </a:spcBef>
              <a:spcAft>
                <a:spcPts val="0"/>
              </a:spcAft>
              <a:buSzPts val="1400"/>
              <a:buChar char="○"/>
              <a:defRPr/>
            </a:lvl2pPr>
            <a:lvl3pPr indent="-88900" lvl="2" marL="0" marR="0" rtl="0" algn="l">
              <a:spcBef>
                <a:spcPts val="0"/>
              </a:spcBef>
              <a:spcAft>
                <a:spcPts val="0"/>
              </a:spcAft>
              <a:buSzPts val="1400"/>
              <a:buChar char="■"/>
              <a:defRPr/>
            </a:lvl3pPr>
            <a:lvl4pPr indent="-88900" lvl="3" marL="0" marR="0" rtl="0" algn="l">
              <a:spcBef>
                <a:spcPts val="0"/>
              </a:spcBef>
              <a:spcAft>
                <a:spcPts val="0"/>
              </a:spcAft>
              <a:buSzPts val="1400"/>
              <a:buChar char="●"/>
              <a:defRPr/>
            </a:lvl4pPr>
            <a:lvl5pPr indent="-88900" lvl="4" marL="0" marR="0" rtl="0" algn="l">
              <a:spcBef>
                <a:spcPts val="0"/>
              </a:spcBef>
              <a:spcAft>
                <a:spcPts val="0"/>
              </a:spcAft>
              <a:buSzPts val="1400"/>
              <a:buChar char="○"/>
              <a:defRPr/>
            </a:lvl5pPr>
            <a:lvl6pPr indent="-88900" lvl="5" marL="0" marR="0" rtl="0" algn="l">
              <a:spcBef>
                <a:spcPts val="0"/>
              </a:spcBef>
              <a:spcAft>
                <a:spcPts val="0"/>
              </a:spcAft>
              <a:buSzPts val="1400"/>
              <a:buChar char="■"/>
              <a:defRPr/>
            </a:lvl6pPr>
            <a:lvl7pPr indent="-88900" lvl="6" marL="0" marR="0" rtl="0" algn="l">
              <a:spcBef>
                <a:spcPts val="0"/>
              </a:spcBef>
              <a:spcAft>
                <a:spcPts val="0"/>
              </a:spcAft>
              <a:buSzPts val="1400"/>
              <a:buChar char="●"/>
              <a:defRPr/>
            </a:lvl7pPr>
            <a:lvl8pPr indent="-88900" lvl="7" marL="0" marR="0" rtl="0" algn="l">
              <a:spcBef>
                <a:spcPts val="0"/>
              </a:spcBef>
              <a:spcAft>
                <a:spcPts val="0"/>
              </a:spcAft>
              <a:buSzPts val="1400"/>
              <a:buChar char="○"/>
              <a:defRPr/>
            </a:lvl8pPr>
            <a:lvl9pPr indent="-88900" lvl="8" marL="0" marR="0" rtl="0" algn="l">
              <a:spcBef>
                <a:spcPts val="0"/>
              </a:spcBef>
              <a:spcAft>
                <a:spcPts val="0"/>
              </a:spcAft>
              <a:buSzPts val="1400"/>
              <a:buChar char="■"/>
              <a:defRPr/>
            </a:lvl9pPr>
          </a:lstStyle>
          <a:p/>
        </p:txBody>
      </p:sp>
      <p:sp>
        <p:nvSpPr>
          <p:cNvPr id="189" name="Google Shape;189;p31"/>
          <p:cNvSpPr txBox="1"/>
          <p:nvPr>
            <p:ph idx="1" type="subTitle"/>
          </p:nvPr>
        </p:nvSpPr>
        <p:spPr>
          <a:xfrm>
            <a:off x="1371600" y="2914650"/>
            <a:ext cx="6400800" cy="1314600"/>
          </a:xfrm>
          <a:prstGeom prst="rect">
            <a:avLst/>
          </a:prstGeom>
          <a:noFill/>
          <a:ln>
            <a:noFill/>
          </a:ln>
        </p:spPr>
        <p:txBody>
          <a:bodyPr anchorCtr="0" anchor="t" bIns="91425" lIns="91425" spcFirstLastPara="1" rIns="91425" wrap="square" tIns="91425">
            <a:noAutofit/>
          </a:bodyPr>
          <a:lstStyle>
            <a:lvl1pPr indent="0" lvl="0" marL="0" marR="0" rtl="0" algn="ctr">
              <a:spcBef>
                <a:spcPts val="640"/>
              </a:spcBef>
              <a:spcAft>
                <a:spcPts val="0"/>
              </a:spcAft>
              <a:buClr>
                <a:srgbClr val="888888"/>
              </a:buClr>
              <a:buSzPts val="1400"/>
              <a:buFont typeface="Arial"/>
              <a:buNone/>
              <a:defRPr/>
            </a:lvl1pPr>
            <a:lvl2pPr indent="0" lvl="1" marL="457200" marR="0" rtl="0" algn="ctr">
              <a:spcBef>
                <a:spcPts val="560"/>
              </a:spcBef>
              <a:spcAft>
                <a:spcPts val="0"/>
              </a:spcAft>
              <a:buClr>
                <a:srgbClr val="888888"/>
              </a:buClr>
              <a:buSzPts val="1400"/>
              <a:buFont typeface="Arial"/>
              <a:buNone/>
              <a:defRPr/>
            </a:lvl2pPr>
            <a:lvl3pPr indent="0" lvl="2" marL="914400" marR="0" rtl="0" algn="ctr">
              <a:spcBef>
                <a:spcPts val="480"/>
              </a:spcBef>
              <a:spcAft>
                <a:spcPts val="0"/>
              </a:spcAft>
              <a:buClr>
                <a:srgbClr val="888888"/>
              </a:buClr>
              <a:buSzPts val="1400"/>
              <a:buFont typeface="Arial"/>
              <a:buNone/>
              <a:defRPr/>
            </a:lvl3pPr>
            <a:lvl4pPr indent="0" lvl="3" marL="1371600" marR="0" rtl="0" algn="ctr">
              <a:spcBef>
                <a:spcPts val="400"/>
              </a:spcBef>
              <a:spcAft>
                <a:spcPts val="0"/>
              </a:spcAft>
              <a:buClr>
                <a:srgbClr val="888888"/>
              </a:buClr>
              <a:buSzPts val="1400"/>
              <a:buFont typeface="Arial"/>
              <a:buNone/>
              <a:defRPr/>
            </a:lvl4pPr>
            <a:lvl5pPr indent="0" lvl="4" marL="1828800" marR="0" rtl="0" algn="ctr">
              <a:spcBef>
                <a:spcPts val="400"/>
              </a:spcBef>
              <a:spcAft>
                <a:spcPts val="0"/>
              </a:spcAft>
              <a:buClr>
                <a:srgbClr val="888888"/>
              </a:buClr>
              <a:buSzPts val="1400"/>
              <a:buFont typeface="Arial"/>
              <a:buNone/>
              <a:defRPr/>
            </a:lvl5pPr>
            <a:lvl6pPr indent="0" lvl="5" marL="2286000" marR="0" rtl="0" algn="ctr">
              <a:spcBef>
                <a:spcPts val="400"/>
              </a:spcBef>
              <a:spcAft>
                <a:spcPts val="0"/>
              </a:spcAft>
              <a:buClr>
                <a:srgbClr val="888888"/>
              </a:buClr>
              <a:buSzPts val="1400"/>
              <a:buFont typeface="Arial"/>
              <a:buNone/>
              <a:defRPr/>
            </a:lvl6pPr>
            <a:lvl7pPr indent="0" lvl="6" marL="2743200" marR="0" rtl="0" algn="ctr">
              <a:spcBef>
                <a:spcPts val="400"/>
              </a:spcBef>
              <a:spcAft>
                <a:spcPts val="0"/>
              </a:spcAft>
              <a:buClr>
                <a:srgbClr val="888888"/>
              </a:buClr>
              <a:buSzPts val="1400"/>
              <a:buFont typeface="Arial"/>
              <a:buNone/>
              <a:defRPr/>
            </a:lvl7pPr>
            <a:lvl8pPr indent="0" lvl="7" marL="3200400" marR="0" rtl="0" algn="ctr">
              <a:spcBef>
                <a:spcPts val="400"/>
              </a:spcBef>
              <a:spcAft>
                <a:spcPts val="0"/>
              </a:spcAft>
              <a:buClr>
                <a:srgbClr val="888888"/>
              </a:buClr>
              <a:buSzPts val="1400"/>
              <a:buFont typeface="Arial"/>
              <a:buNone/>
              <a:defRPr/>
            </a:lvl8pPr>
            <a:lvl9pPr indent="0" lvl="8" marL="3657600" marR="0" rtl="0" algn="ctr">
              <a:spcBef>
                <a:spcPts val="400"/>
              </a:spcBef>
              <a:spcAft>
                <a:spcPts val="0"/>
              </a:spcAft>
              <a:buClr>
                <a:srgbClr val="888888"/>
              </a:buClr>
              <a:buSzPts val="1400"/>
              <a:buFont typeface="Arial"/>
              <a:buNone/>
              <a:defRPr/>
            </a:lvl9pPr>
          </a:lstStyle>
          <a:p/>
        </p:txBody>
      </p:sp>
      <p:sp>
        <p:nvSpPr>
          <p:cNvPr id="190" name="Google Shape;190;p31"/>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noAutofit/>
          </a:bodyPr>
          <a:lstStyle>
            <a:lvl1pPr indent="-88900" lvl="0" marL="0" marR="0" rtl="0" algn="l">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191" name="Google Shape;191;p31"/>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noAutofit/>
          </a:bodyPr>
          <a:lstStyle>
            <a:lvl1pPr indent="-88900" lvl="0" marL="0" marR="0" rtl="0" algn="ctr">
              <a:spcBef>
                <a:spcPts val="0"/>
              </a:spcBef>
              <a:spcAft>
                <a:spcPts val="0"/>
              </a:spcAft>
              <a:buSzPts val="1400"/>
              <a:buChar char="●"/>
              <a:defRPr/>
            </a:lvl1pPr>
            <a:lvl2pPr indent="-88900" lvl="1" marL="457200" marR="0" rtl="0" algn="l">
              <a:spcBef>
                <a:spcPts val="0"/>
              </a:spcBef>
              <a:spcAft>
                <a:spcPts val="0"/>
              </a:spcAft>
              <a:buSzPts val="1400"/>
              <a:buChar char="○"/>
              <a:defRPr/>
            </a:lvl2pPr>
            <a:lvl3pPr indent="-88900" lvl="2" marL="914400" marR="0" rtl="0" algn="l">
              <a:spcBef>
                <a:spcPts val="0"/>
              </a:spcBef>
              <a:spcAft>
                <a:spcPts val="0"/>
              </a:spcAft>
              <a:buSzPts val="1400"/>
              <a:buChar char="■"/>
              <a:defRPr/>
            </a:lvl3pPr>
            <a:lvl4pPr indent="-88900" lvl="3" marL="1371600" marR="0" rtl="0" algn="l">
              <a:spcBef>
                <a:spcPts val="0"/>
              </a:spcBef>
              <a:spcAft>
                <a:spcPts val="0"/>
              </a:spcAft>
              <a:buSzPts val="1400"/>
              <a:buChar char="●"/>
              <a:defRPr/>
            </a:lvl4pPr>
            <a:lvl5pPr indent="-88900" lvl="4" marL="1828800" marR="0" rtl="0" algn="l">
              <a:spcBef>
                <a:spcPts val="0"/>
              </a:spcBef>
              <a:spcAft>
                <a:spcPts val="0"/>
              </a:spcAft>
              <a:buSzPts val="1400"/>
              <a:buChar char="○"/>
              <a:defRPr/>
            </a:lvl5pPr>
            <a:lvl6pPr indent="-88900" lvl="5" marL="2286000" marR="0" rtl="0" algn="l">
              <a:spcBef>
                <a:spcPts val="0"/>
              </a:spcBef>
              <a:spcAft>
                <a:spcPts val="0"/>
              </a:spcAft>
              <a:buSzPts val="1400"/>
              <a:buChar char="■"/>
              <a:defRPr/>
            </a:lvl6pPr>
            <a:lvl7pPr indent="-88900" lvl="6" marL="2743200" marR="0" rtl="0" algn="l">
              <a:spcBef>
                <a:spcPts val="0"/>
              </a:spcBef>
              <a:spcAft>
                <a:spcPts val="0"/>
              </a:spcAft>
              <a:buSzPts val="1400"/>
              <a:buChar char="●"/>
              <a:defRPr/>
            </a:lvl7pPr>
            <a:lvl8pPr indent="-88900" lvl="7" marL="3200400" marR="0" rtl="0" algn="l">
              <a:spcBef>
                <a:spcPts val="0"/>
              </a:spcBef>
              <a:spcAft>
                <a:spcPts val="0"/>
              </a:spcAft>
              <a:buSzPts val="1400"/>
              <a:buChar char="○"/>
              <a:defRPr/>
            </a:lvl8pPr>
            <a:lvl9pPr indent="-88900" lvl="8" marL="3657600" marR="0" rtl="0" algn="l">
              <a:spcBef>
                <a:spcPts val="0"/>
              </a:spcBef>
              <a:spcAft>
                <a:spcPts val="0"/>
              </a:spcAft>
              <a:buSzPts val="1400"/>
              <a:buChar char="■"/>
              <a:defRPr/>
            </a:lvl9pPr>
          </a:lstStyle>
          <a:p/>
        </p:txBody>
      </p:sp>
      <p:sp>
        <p:nvSpPr>
          <p:cNvPr id="192" name="Google Shape;192;p3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logo">
  <p:cSld name="BLANK_2">
    <p:bg>
      <p:bgPr>
        <a:solidFill>
          <a:srgbClr val="FFFFFF"/>
        </a:solidFill>
      </p:bgPr>
    </p:bg>
    <p:spTree>
      <p:nvGrpSpPr>
        <p:cNvPr id="193" name="Shape 193"/>
        <p:cNvGrpSpPr/>
        <p:nvPr/>
      </p:nvGrpSpPr>
      <p:grpSpPr>
        <a:xfrm>
          <a:off x="0" y="0"/>
          <a:ext cx="0" cy="0"/>
          <a:chOff x="0" y="0"/>
          <a:chExt cx="0" cy="0"/>
        </a:xfrm>
      </p:grpSpPr>
      <p:sp>
        <p:nvSpPr>
          <p:cNvPr id="194" name="Google Shape;194;p32"/>
          <p:cNvSpPr/>
          <p:nvPr/>
        </p:nvSpPr>
        <p:spPr>
          <a:xfrm>
            <a:off x="0" y="0"/>
            <a:ext cx="9144000" cy="40800"/>
          </a:xfrm>
          <a:prstGeom prst="rect">
            <a:avLst/>
          </a:prstGeom>
          <a:solidFill>
            <a:srgbClr val="FFC4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pic>
        <p:nvPicPr>
          <p:cNvPr id="195" name="Google Shape;195;p32"/>
          <p:cNvPicPr preferRelativeResize="0"/>
          <p:nvPr/>
        </p:nvPicPr>
        <p:blipFill>
          <a:blip r:embed="rId2">
            <a:alphaModFix/>
          </a:blip>
          <a:stretch>
            <a:fillRect/>
          </a:stretch>
        </p:blipFill>
        <p:spPr>
          <a:xfrm>
            <a:off x="7705500" y="463164"/>
            <a:ext cx="962401" cy="247511"/>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 image right 1">
  <p:cSld name="CUSTOM_5_1_2_1_1">
    <p:spTree>
      <p:nvGrpSpPr>
        <p:cNvPr id="196" name="Shape 196"/>
        <p:cNvGrpSpPr/>
        <p:nvPr/>
      </p:nvGrpSpPr>
      <p:grpSpPr>
        <a:xfrm>
          <a:off x="0" y="0"/>
          <a:ext cx="0" cy="0"/>
          <a:chOff x="0" y="0"/>
          <a:chExt cx="0" cy="0"/>
        </a:xfrm>
      </p:grpSpPr>
      <p:sp>
        <p:nvSpPr>
          <p:cNvPr id="197" name="Google Shape;197;p33"/>
          <p:cNvSpPr txBox="1"/>
          <p:nvPr>
            <p:ph idx="1" type="subTitle"/>
          </p:nvPr>
        </p:nvSpPr>
        <p:spPr>
          <a:xfrm>
            <a:off x="370925" y="1096650"/>
            <a:ext cx="4010700" cy="350700"/>
          </a:xfrm>
          <a:prstGeom prst="rect">
            <a:avLst/>
          </a:prstGeom>
          <a:noFill/>
          <a:ln>
            <a:noFill/>
          </a:ln>
        </p:spPr>
        <p:txBody>
          <a:bodyPr anchorCtr="0" anchor="t" bIns="91425" lIns="0" spcFirstLastPara="1" rIns="0" wrap="square" tIns="91425">
            <a:noAutofit/>
          </a:bodyPr>
          <a:lstStyle>
            <a:lvl1pPr lvl="0" rtl="0" algn="l">
              <a:lnSpc>
                <a:spcPct val="115000"/>
              </a:lnSpc>
              <a:spcBef>
                <a:spcPts val="0"/>
              </a:spcBef>
              <a:spcAft>
                <a:spcPts val="0"/>
              </a:spcAft>
              <a:buSzPts val="1400"/>
              <a:buNone/>
              <a:defRPr/>
            </a:lvl1pPr>
            <a:lvl2pPr lvl="1" rtl="0" algn="l">
              <a:lnSpc>
                <a:spcPct val="115000"/>
              </a:lnSpc>
              <a:spcBef>
                <a:spcPts val="1000"/>
              </a:spcBef>
              <a:spcAft>
                <a:spcPts val="0"/>
              </a:spcAft>
              <a:buSzPts val="1000"/>
              <a:buNone/>
              <a:defRPr/>
            </a:lvl2pPr>
            <a:lvl3pPr lvl="2" rtl="0" algn="l">
              <a:lnSpc>
                <a:spcPct val="115000"/>
              </a:lnSpc>
              <a:spcBef>
                <a:spcPts val="1000"/>
              </a:spcBef>
              <a:spcAft>
                <a:spcPts val="0"/>
              </a:spcAft>
              <a:buSzPts val="1000"/>
              <a:buNone/>
              <a:defRPr/>
            </a:lvl3pPr>
            <a:lvl4pPr lvl="3" rtl="0" algn="l">
              <a:lnSpc>
                <a:spcPct val="115000"/>
              </a:lnSpc>
              <a:spcBef>
                <a:spcPts val="1000"/>
              </a:spcBef>
              <a:spcAft>
                <a:spcPts val="0"/>
              </a:spcAft>
              <a:buSzPts val="800"/>
              <a:buNone/>
              <a:defRPr/>
            </a:lvl4pPr>
            <a:lvl5pPr lvl="4" rtl="0" algn="l">
              <a:lnSpc>
                <a:spcPct val="115000"/>
              </a:lnSpc>
              <a:spcBef>
                <a:spcPts val="1000"/>
              </a:spcBef>
              <a:spcAft>
                <a:spcPts val="0"/>
              </a:spcAft>
              <a:buSzPts val="800"/>
              <a:buNone/>
              <a:defRPr/>
            </a:lvl5pPr>
            <a:lvl6pPr lvl="5" rtl="0" algn="l">
              <a:lnSpc>
                <a:spcPct val="115000"/>
              </a:lnSpc>
              <a:spcBef>
                <a:spcPts val="1000"/>
              </a:spcBef>
              <a:spcAft>
                <a:spcPts val="0"/>
              </a:spcAft>
              <a:buSzPts val="800"/>
              <a:buNone/>
              <a:defRPr/>
            </a:lvl6pPr>
            <a:lvl7pPr lvl="6" rtl="0" algn="l">
              <a:lnSpc>
                <a:spcPct val="115000"/>
              </a:lnSpc>
              <a:spcBef>
                <a:spcPts val="1000"/>
              </a:spcBef>
              <a:spcAft>
                <a:spcPts val="0"/>
              </a:spcAft>
              <a:buSzPts val="800"/>
              <a:buNone/>
              <a:defRPr/>
            </a:lvl7pPr>
            <a:lvl8pPr lvl="7" rtl="0" algn="l">
              <a:lnSpc>
                <a:spcPct val="115000"/>
              </a:lnSpc>
              <a:spcBef>
                <a:spcPts val="1000"/>
              </a:spcBef>
              <a:spcAft>
                <a:spcPts val="0"/>
              </a:spcAft>
              <a:buSzPts val="800"/>
              <a:buNone/>
              <a:defRPr/>
            </a:lvl8pPr>
            <a:lvl9pPr lvl="8" rtl="0" algn="l">
              <a:lnSpc>
                <a:spcPct val="115000"/>
              </a:lnSpc>
              <a:spcBef>
                <a:spcPts val="1000"/>
              </a:spcBef>
              <a:spcAft>
                <a:spcPts val="1000"/>
              </a:spcAft>
              <a:buSzPts val="800"/>
              <a:buNone/>
              <a:defRPr/>
            </a:lvl9pPr>
          </a:lstStyle>
          <a:p/>
        </p:txBody>
      </p:sp>
      <p:sp>
        <p:nvSpPr>
          <p:cNvPr id="198" name="Google Shape;198;p33"/>
          <p:cNvSpPr txBox="1"/>
          <p:nvPr>
            <p:ph idx="2" type="body"/>
          </p:nvPr>
        </p:nvSpPr>
        <p:spPr>
          <a:xfrm>
            <a:off x="370918" y="1447800"/>
            <a:ext cx="4010700" cy="3275700"/>
          </a:xfrm>
          <a:prstGeom prst="rect">
            <a:avLst/>
          </a:prstGeom>
          <a:noFill/>
          <a:ln>
            <a:noFill/>
          </a:ln>
        </p:spPr>
        <p:txBody>
          <a:bodyPr anchorCtr="0" anchor="t" bIns="91425" lIns="0" spcFirstLastPara="1" rIns="0" wrap="square" tIns="91425">
            <a:noAutofit/>
          </a:bodyPr>
          <a:lstStyle>
            <a:lvl1pPr indent="-292100" lvl="0" marL="457200" rtl="0" algn="l">
              <a:lnSpc>
                <a:spcPct val="115000"/>
              </a:lnSpc>
              <a:spcBef>
                <a:spcPts val="0"/>
              </a:spcBef>
              <a:spcAft>
                <a:spcPts val="0"/>
              </a:spcAft>
              <a:buClr>
                <a:srgbClr val="4F5668"/>
              </a:buClr>
              <a:buSzPts val="1000"/>
              <a:buChar char="●"/>
              <a:defRPr b="0" sz="1000">
                <a:solidFill>
                  <a:srgbClr val="4F5668"/>
                </a:solidFill>
              </a:defRPr>
            </a:lvl1pPr>
            <a:lvl2pPr indent="-292100" lvl="1" marL="914400" rtl="0" algn="l">
              <a:lnSpc>
                <a:spcPct val="115000"/>
              </a:lnSpc>
              <a:spcBef>
                <a:spcPts val="1000"/>
              </a:spcBef>
              <a:spcAft>
                <a:spcPts val="0"/>
              </a:spcAft>
              <a:buClr>
                <a:srgbClr val="4F5668"/>
              </a:buClr>
              <a:buSzPts val="1000"/>
              <a:buChar char="○"/>
              <a:defRPr>
                <a:solidFill>
                  <a:srgbClr val="4F5668"/>
                </a:solidFill>
              </a:defRPr>
            </a:lvl2pPr>
            <a:lvl3pPr indent="-292100" lvl="2" marL="1371600" rtl="0" algn="l">
              <a:lnSpc>
                <a:spcPct val="115000"/>
              </a:lnSpc>
              <a:spcBef>
                <a:spcPts val="1000"/>
              </a:spcBef>
              <a:spcAft>
                <a:spcPts val="0"/>
              </a:spcAft>
              <a:buClr>
                <a:srgbClr val="4F5668"/>
              </a:buClr>
              <a:buSzPts val="1000"/>
              <a:buChar char="■"/>
              <a:defRPr sz="1000">
                <a:solidFill>
                  <a:srgbClr val="4F5668"/>
                </a:solidFill>
              </a:defRPr>
            </a:lvl3pPr>
            <a:lvl4pPr indent="-292100" lvl="3" marL="1828800" rtl="0" algn="l">
              <a:lnSpc>
                <a:spcPct val="115000"/>
              </a:lnSpc>
              <a:spcBef>
                <a:spcPts val="1000"/>
              </a:spcBef>
              <a:spcAft>
                <a:spcPts val="0"/>
              </a:spcAft>
              <a:buClr>
                <a:srgbClr val="4F5668"/>
              </a:buClr>
              <a:buSzPts val="1000"/>
              <a:buChar char="●"/>
              <a:defRPr sz="1000">
                <a:solidFill>
                  <a:srgbClr val="4F5668"/>
                </a:solidFill>
              </a:defRPr>
            </a:lvl4pPr>
            <a:lvl5pPr indent="-292100" lvl="4" marL="2286000" rtl="0" algn="l">
              <a:lnSpc>
                <a:spcPct val="115000"/>
              </a:lnSpc>
              <a:spcBef>
                <a:spcPts val="1000"/>
              </a:spcBef>
              <a:spcAft>
                <a:spcPts val="0"/>
              </a:spcAft>
              <a:buClr>
                <a:srgbClr val="4F5668"/>
              </a:buClr>
              <a:buSzPts val="1000"/>
              <a:buChar char="○"/>
              <a:defRPr sz="1000">
                <a:solidFill>
                  <a:srgbClr val="4F5668"/>
                </a:solidFill>
              </a:defRPr>
            </a:lvl5pPr>
            <a:lvl6pPr indent="-292100" lvl="5" marL="2743200" rtl="0" algn="l">
              <a:lnSpc>
                <a:spcPct val="115000"/>
              </a:lnSpc>
              <a:spcBef>
                <a:spcPts val="1000"/>
              </a:spcBef>
              <a:spcAft>
                <a:spcPts val="0"/>
              </a:spcAft>
              <a:buClr>
                <a:srgbClr val="4F5668"/>
              </a:buClr>
              <a:buSzPts val="1000"/>
              <a:buChar char="■"/>
              <a:defRPr sz="1000">
                <a:solidFill>
                  <a:srgbClr val="4F5668"/>
                </a:solidFill>
              </a:defRPr>
            </a:lvl6pPr>
            <a:lvl7pPr indent="-292100" lvl="6" marL="3200400" rtl="0" algn="l">
              <a:lnSpc>
                <a:spcPct val="115000"/>
              </a:lnSpc>
              <a:spcBef>
                <a:spcPts val="1000"/>
              </a:spcBef>
              <a:spcAft>
                <a:spcPts val="0"/>
              </a:spcAft>
              <a:buClr>
                <a:srgbClr val="4F5668"/>
              </a:buClr>
              <a:buSzPts val="1000"/>
              <a:buChar char="●"/>
              <a:defRPr sz="1000">
                <a:solidFill>
                  <a:srgbClr val="4F5668"/>
                </a:solidFill>
              </a:defRPr>
            </a:lvl7pPr>
            <a:lvl8pPr indent="-292100" lvl="7" marL="3657600" rtl="0" algn="l">
              <a:lnSpc>
                <a:spcPct val="115000"/>
              </a:lnSpc>
              <a:spcBef>
                <a:spcPts val="1000"/>
              </a:spcBef>
              <a:spcAft>
                <a:spcPts val="0"/>
              </a:spcAft>
              <a:buClr>
                <a:srgbClr val="4F5668"/>
              </a:buClr>
              <a:buSzPts val="1000"/>
              <a:buChar char="○"/>
              <a:defRPr sz="1000">
                <a:solidFill>
                  <a:srgbClr val="4F5668"/>
                </a:solidFill>
              </a:defRPr>
            </a:lvl8pPr>
            <a:lvl9pPr indent="-292100" lvl="8" marL="4114800" rtl="0" algn="l">
              <a:lnSpc>
                <a:spcPct val="115000"/>
              </a:lnSpc>
              <a:spcBef>
                <a:spcPts val="1000"/>
              </a:spcBef>
              <a:spcAft>
                <a:spcPts val="1000"/>
              </a:spcAft>
              <a:buClr>
                <a:srgbClr val="4F5668"/>
              </a:buClr>
              <a:buSzPts val="1000"/>
              <a:buChar char="■"/>
              <a:defRPr sz="1000">
                <a:solidFill>
                  <a:srgbClr val="4F5668"/>
                </a:solidFill>
              </a:defRPr>
            </a:lvl9pPr>
          </a:lstStyle>
          <a:p/>
        </p:txBody>
      </p:sp>
      <p:sp>
        <p:nvSpPr>
          <p:cNvPr id="199" name="Google Shape;199;p33"/>
          <p:cNvSpPr txBox="1"/>
          <p:nvPr>
            <p:ph type="title"/>
          </p:nvPr>
        </p:nvSpPr>
        <p:spPr>
          <a:xfrm>
            <a:off x="370925" y="287535"/>
            <a:ext cx="6858000" cy="2742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SzPts val="1800"/>
              <a:buNone/>
              <a:defRPr/>
            </a:lvl1pPr>
            <a:lvl2pPr lvl="1" rtl="0" algn="l">
              <a:lnSpc>
                <a:spcPct val="90000"/>
              </a:lnSpc>
              <a:spcBef>
                <a:spcPts val="0"/>
              </a:spcBef>
              <a:spcAft>
                <a:spcPts val="0"/>
              </a:spcAft>
              <a:buSzPts val="2700"/>
              <a:buNone/>
              <a:defRPr sz="1900"/>
            </a:lvl2pPr>
            <a:lvl3pPr lvl="2" rtl="0" algn="l">
              <a:lnSpc>
                <a:spcPct val="90000"/>
              </a:lnSpc>
              <a:spcBef>
                <a:spcPts val="0"/>
              </a:spcBef>
              <a:spcAft>
                <a:spcPts val="0"/>
              </a:spcAft>
              <a:buSzPts val="2700"/>
              <a:buNone/>
              <a:defRPr sz="1900"/>
            </a:lvl3pPr>
            <a:lvl4pPr lvl="3" rtl="0" algn="l">
              <a:lnSpc>
                <a:spcPct val="90000"/>
              </a:lnSpc>
              <a:spcBef>
                <a:spcPts val="0"/>
              </a:spcBef>
              <a:spcAft>
                <a:spcPts val="0"/>
              </a:spcAft>
              <a:buSzPts val="2700"/>
              <a:buNone/>
              <a:defRPr sz="1900"/>
            </a:lvl4pPr>
            <a:lvl5pPr lvl="4" rtl="0" algn="l">
              <a:lnSpc>
                <a:spcPct val="90000"/>
              </a:lnSpc>
              <a:spcBef>
                <a:spcPts val="0"/>
              </a:spcBef>
              <a:spcAft>
                <a:spcPts val="0"/>
              </a:spcAft>
              <a:buSzPts val="2700"/>
              <a:buNone/>
              <a:defRPr sz="1900"/>
            </a:lvl5pPr>
            <a:lvl6pPr lvl="5" rtl="0" algn="l">
              <a:lnSpc>
                <a:spcPct val="90000"/>
              </a:lnSpc>
              <a:spcBef>
                <a:spcPts val="0"/>
              </a:spcBef>
              <a:spcAft>
                <a:spcPts val="0"/>
              </a:spcAft>
              <a:buSzPts val="2700"/>
              <a:buNone/>
              <a:defRPr sz="1900"/>
            </a:lvl6pPr>
            <a:lvl7pPr lvl="6" rtl="0" algn="l">
              <a:lnSpc>
                <a:spcPct val="90000"/>
              </a:lnSpc>
              <a:spcBef>
                <a:spcPts val="0"/>
              </a:spcBef>
              <a:spcAft>
                <a:spcPts val="0"/>
              </a:spcAft>
              <a:buSzPts val="2700"/>
              <a:buNone/>
              <a:defRPr sz="1900"/>
            </a:lvl7pPr>
            <a:lvl8pPr lvl="7" rtl="0" algn="l">
              <a:lnSpc>
                <a:spcPct val="90000"/>
              </a:lnSpc>
              <a:spcBef>
                <a:spcPts val="0"/>
              </a:spcBef>
              <a:spcAft>
                <a:spcPts val="0"/>
              </a:spcAft>
              <a:buSzPts val="2700"/>
              <a:buNone/>
              <a:defRPr sz="1900"/>
            </a:lvl8pPr>
            <a:lvl9pPr lvl="8" rtl="0" algn="l">
              <a:lnSpc>
                <a:spcPct val="90000"/>
              </a:lnSpc>
              <a:spcBef>
                <a:spcPts val="0"/>
              </a:spcBef>
              <a:spcAft>
                <a:spcPts val="0"/>
              </a:spcAft>
              <a:buSzPts val="2700"/>
              <a:buNone/>
              <a:defRPr sz="1900"/>
            </a:lvl9pPr>
          </a:lstStyle>
          <a:p/>
        </p:txBody>
      </p:sp>
      <p:cxnSp>
        <p:nvCxnSpPr>
          <p:cNvPr id="200" name="Google Shape;200;p33"/>
          <p:cNvCxnSpPr/>
          <p:nvPr/>
        </p:nvCxnSpPr>
        <p:spPr>
          <a:xfrm>
            <a:off x="0" y="784075"/>
            <a:ext cx="8758200" cy="0"/>
          </a:xfrm>
          <a:prstGeom prst="straightConnector1">
            <a:avLst/>
          </a:prstGeom>
          <a:noFill/>
          <a:ln cap="flat" cmpd="sng" w="9525">
            <a:solidFill>
              <a:srgbClr val="D9D9D9"/>
            </a:solidFill>
            <a:prstDash val="solid"/>
            <a:round/>
            <a:headEnd len="sm" w="sm" type="none"/>
            <a:tailEnd len="sm" w="sm" type="none"/>
          </a:ln>
        </p:spPr>
      </p:cxnSp>
      <p:pic>
        <p:nvPicPr>
          <p:cNvPr id="201" name="Google Shape;201;p33"/>
          <p:cNvPicPr preferRelativeResize="0"/>
          <p:nvPr/>
        </p:nvPicPr>
        <p:blipFill rotWithShape="1">
          <a:blip r:embed="rId2">
            <a:alphaModFix/>
          </a:blip>
          <a:srcRect b="50178" l="11040" r="45167" t="18475"/>
          <a:stretch/>
        </p:blipFill>
        <p:spPr>
          <a:xfrm>
            <a:off x="8823125" y="741100"/>
            <a:ext cx="244675" cy="85950"/>
          </a:xfrm>
          <a:prstGeom prst="rect">
            <a:avLst/>
          </a:prstGeom>
          <a:noFill/>
          <a:ln>
            <a:noFill/>
          </a:ln>
        </p:spPr>
      </p:pic>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3">
    <p:spTree>
      <p:nvGrpSpPr>
        <p:cNvPr id="202" name="Shape 202"/>
        <p:cNvGrpSpPr/>
        <p:nvPr/>
      </p:nvGrpSpPr>
      <p:grpSpPr>
        <a:xfrm>
          <a:off x="0" y="0"/>
          <a:ext cx="0" cy="0"/>
          <a:chOff x="0" y="0"/>
          <a:chExt cx="0" cy="0"/>
        </a:xfrm>
      </p:grpSpPr>
      <p:sp>
        <p:nvSpPr>
          <p:cNvPr id="203" name="Google Shape;203;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_4">
    <p:spTree>
      <p:nvGrpSpPr>
        <p:cNvPr id="204" name="Shape 204"/>
        <p:cNvGrpSpPr/>
        <p:nvPr/>
      </p:nvGrpSpPr>
      <p:grpSpPr>
        <a:xfrm>
          <a:off x="0" y="0"/>
          <a:ext cx="0" cy="0"/>
          <a:chOff x="0" y="0"/>
          <a:chExt cx="0" cy="0"/>
        </a:xfrm>
      </p:grpSpPr>
      <p:sp>
        <p:nvSpPr>
          <p:cNvPr id="205" name="Google Shape;205;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3">
    <p:spTree>
      <p:nvGrpSpPr>
        <p:cNvPr id="206" name="Shape 206"/>
        <p:cNvGrpSpPr/>
        <p:nvPr/>
      </p:nvGrpSpPr>
      <p:grpSpPr>
        <a:xfrm>
          <a:off x="0" y="0"/>
          <a:ext cx="0" cy="0"/>
          <a:chOff x="0" y="0"/>
          <a:chExt cx="0" cy="0"/>
        </a:xfrm>
      </p:grpSpPr>
      <p:sp>
        <p:nvSpPr>
          <p:cNvPr id="207" name="Google Shape;207;p36"/>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208" name="Google Shape;208;p36"/>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09" name="Google Shape;209;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1">
    <p:bg>
      <p:bgPr>
        <a:solidFill>
          <a:srgbClr val="FFFFFF"/>
        </a:solidFill>
      </p:bgPr>
    </p:bg>
    <p:spTree>
      <p:nvGrpSpPr>
        <p:cNvPr id="213" name="Shape 213"/>
        <p:cNvGrpSpPr/>
        <p:nvPr/>
      </p:nvGrpSpPr>
      <p:grpSpPr>
        <a:xfrm>
          <a:off x="0" y="0"/>
          <a:ext cx="0" cy="0"/>
          <a:chOff x="0" y="0"/>
          <a:chExt cx="0" cy="0"/>
        </a:xfrm>
      </p:grpSpPr>
      <p:pic>
        <p:nvPicPr>
          <p:cNvPr id="214" name="Google Shape;214;p38"/>
          <p:cNvPicPr preferRelativeResize="0"/>
          <p:nvPr/>
        </p:nvPicPr>
        <p:blipFill>
          <a:blip r:embed="rId2">
            <a:alphaModFix/>
          </a:blip>
          <a:stretch>
            <a:fillRect/>
          </a:stretch>
        </p:blipFill>
        <p:spPr>
          <a:xfrm>
            <a:off x="274325" y="1378725"/>
            <a:ext cx="8586201" cy="3343825"/>
          </a:xfrm>
          <a:prstGeom prst="rect">
            <a:avLst/>
          </a:prstGeom>
          <a:noFill/>
          <a:ln>
            <a:noFill/>
          </a:ln>
        </p:spPr>
      </p:pic>
      <p:sp>
        <p:nvSpPr>
          <p:cNvPr id="215" name="Google Shape;215;p38"/>
          <p:cNvSpPr txBox="1"/>
          <p:nvPr>
            <p:ph type="ctrTitle"/>
          </p:nvPr>
        </p:nvSpPr>
        <p:spPr>
          <a:xfrm>
            <a:off x="731520" y="1752600"/>
            <a:ext cx="7630800" cy="1228800"/>
          </a:xfrm>
          <a:prstGeom prst="rect">
            <a:avLst/>
          </a:prstGeom>
        </p:spPr>
        <p:txBody>
          <a:bodyPr anchorCtr="0" anchor="b" bIns="0" lIns="0" spcFirstLastPara="1" rIns="91425" wrap="square" tIns="0">
            <a:noAutofit/>
          </a:bodyPr>
          <a:lstStyle>
            <a:lvl1pPr lvl="0" rtl="0">
              <a:spcBef>
                <a:spcPts val="0"/>
              </a:spcBef>
              <a:spcAft>
                <a:spcPts val="0"/>
              </a:spcAft>
              <a:buClr>
                <a:srgbClr val="FFFFFF"/>
              </a:buClr>
              <a:buSzPts val="4800"/>
              <a:buFont typeface="Roboto Medium"/>
              <a:buNone/>
              <a:defRPr sz="4800">
                <a:solidFill>
                  <a:srgbClr val="FFFFFF"/>
                </a:solidFill>
                <a:latin typeface="Roboto Medium"/>
                <a:ea typeface="Roboto Medium"/>
                <a:cs typeface="Roboto Medium"/>
                <a:sym typeface="Roboto Medium"/>
              </a:defRPr>
            </a:lvl1pPr>
            <a:lvl2pPr lvl="1" rtl="0">
              <a:spcBef>
                <a:spcPts val="0"/>
              </a:spcBef>
              <a:spcAft>
                <a:spcPts val="0"/>
              </a:spcAft>
              <a:buClr>
                <a:srgbClr val="FFFFFF"/>
              </a:buClr>
              <a:buSzPts val="4800"/>
              <a:buFont typeface="Roboto Medium"/>
              <a:buNone/>
              <a:defRPr sz="4800">
                <a:solidFill>
                  <a:srgbClr val="FFFFFF"/>
                </a:solidFill>
                <a:latin typeface="Roboto Medium"/>
                <a:ea typeface="Roboto Medium"/>
                <a:cs typeface="Roboto Medium"/>
                <a:sym typeface="Roboto Medium"/>
              </a:defRPr>
            </a:lvl2pPr>
            <a:lvl3pPr lvl="2" rtl="0">
              <a:spcBef>
                <a:spcPts val="0"/>
              </a:spcBef>
              <a:spcAft>
                <a:spcPts val="0"/>
              </a:spcAft>
              <a:buClr>
                <a:srgbClr val="FFFFFF"/>
              </a:buClr>
              <a:buSzPts val="4800"/>
              <a:buFont typeface="Roboto Medium"/>
              <a:buNone/>
              <a:defRPr sz="4800">
                <a:solidFill>
                  <a:srgbClr val="FFFFFF"/>
                </a:solidFill>
                <a:latin typeface="Roboto Medium"/>
                <a:ea typeface="Roboto Medium"/>
                <a:cs typeface="Roboto Medium"/>
                <a:sym typeface="Roboto Medium"/>
              </a:defRPr>
            </a:lvl3pPr>
            <a:lvl4pPr lvl="3" rtl="0">
              <a:spcBef>
                <a:spcPts val="0"/>
              </a:spcBef>
              <a:spcAft>
                <a:spcPts val="0"/>
              </a:spcAft>
              <a:buClr>
                <a:srgbClr val="FFFFFF"/>
              </a:buClr>
              <a:buSzPts val="4800"/>
              <a:buFont typeface="Roboto Medium"/>
              <a:buNone/>
              <a:defRPr sz="4800">
                <a:solidFill>
                  <a:srgbClr val="FFFFFF"/>
                </a:solidFill>
                <a:latin typeface="Roboto Medium"/>
                <a:ea typeface="Roboto Medium"/>
                <a:cs typeface="Roboto Medium"/>
                <a:sym typeface="Roboto Medium"/>
              </a:defRPr>
            </a:lvl4pPr>
            <a:lvl5pPr lvl="4" rtl="0">
              <a:spcBef>
                <a:spcPts val="0"/>
              </a:spcBef>
              <a:spcAft>
                <a:spcPts val="0"/>
              </a:spcAft>
              <a:buClr>
                <a:srgbClr val="FFFFFF"/>
              </a:buClr>
              <a:buSzPts val="4800"/>
              <a:buFont typeface="Roboto Medium"/>
              <a:buNone/>
              <a:defRPr sz="4800">
                <a:solidFill>
                  <a:srgbClr val="FFFFFF"/>
                </a:solidFill>
                <a:latin typeface="Roboto Medium"/>
                <a:ea typeface="Roboto Medium"/>
                <a:cs typeface="Roboto Medium"/>
                <a:sym typeface="Roboto Medium"/>
              </a:defRPr>
            </a:lvl5pPr>
            <a:lvl6pPr lvl="5" rtl="0">
              <a:spcBef>
                <a:spcPts val="0"/>
              </a:spcBef>
              <a:spcAft>
                <a:spcPts val="0"/>
              </a:spcAft>
              <a:buClr>
                <a:srgbClr val="FFFFFF"/>
              </a:buClr>
              <a:buSzPts val="4800"/>
              <a:buFont typeface="Roboto Medium"/>
              <a:buNone/>
              <a:defRPr sz="4800">
                <a:solidFill>
                  <a:srgbClr val="FFFFFF"/>
                </a:solidFill>
                <a:latin typeface="Roboto Medium"/>
                <a:ea typeface="Roboto Medium"/>
                <a:cs typeface="Roboto Medium"/>
                <a:sym typeface="Roboto Medium"/>
              </a:defRPr>
            </a:lvl6pPr>
            <a:lvl7pPr lvl="6" rtl="0">
              <a:spcBef>
                <a:spcPts val="0"/>
              </a:spcBef>
              <a:spcAft>
                <a:spcPts val="0"/>
              </a:spcAft>
              <a:buClr>
                <a:srgbClr val="FFFFFF"/>
              </a:buClr>
              <a:buSzPts val="4800"/>
              <a:buFont typeface="Roboto Medium"/>
              <a:buNone/>
              <a:defRPr sz="4800">
                <a:solidFill>
                  <a:srgbClr val="FFFFFF"/>
                </a:solidFill>
                <a:latin typeface="Roboto Medium"/>
                <a:ea typeface="Roboto Medium"/>
                <a:cs typeface="Roboto Medium"/>
                <a:sym typeface="Roboto Medium"/>
              </a:defRPr>
            </a:lvl7pPr>
            <a:lvl8pPr lvl="7" rtl="0">
              <a:spcBef>
                <a:spcPts val="0"/>
              </a:spcBef>
              <a:spcAft>
                <a:spcPts val="0"/>
              </a:spcAft>
              <a:buClr>
                <a:srgbClr val="FFFFFF"/>
              </a:buClr>
              <a:buSzPts val="4800"/>
              <a:buFont typeface="Roboto Medium"/>
              <a:buNone/>
              <a:defRPr sz="4800">
                <a:solidFill>
                  <a:srgbClr val="FFFFFF"/>
                </a:solidFill>
                <a:latin typeface="Roboto Medium"/>
                <a:ea typeface="Roboto Medium"/>
                <a:cs typeface="Roboto Medium"/>
                <a:sym typeface="Roboto Medium"/>
              </a:defRPr>
            </a:lvl8pPr>
            <a:lvl9pPr lvl="8" rtl="0">
              <a:spcBef>
                <a:spcPts val="0"/>
              </a:spcBef>
              <a:spcAft>
                <a:spcPts val="0"/>
              </a:spcAft>
              <a:buClr>
                <a:srgbClr val="FFFFFF"/>
              </a:buClr>
              <a:buSzPts val="4800"/>
              <a:buFont typeface="Roboto Medium"/>
              <a:buNone/>
              <a:defRPr sz="4800">
                <a:solidFill>
                  <a:srgbClr val="FFFFFF"/>
                </a:solidFill>
                <a:latin typeface="Roboto Medium"/>
                <a:ea typeface="Roboto Medium"/>
                <a:cs typeface="Roboto Medium"/>
                <a:sym typeface="Roboto Medium"/>
              </a:defRPr>
            </a:lvl9pPr>
          </a:lstStyle>
          <a:p/>
        </p:txBody>
      </p:sp>
      <p:sp>
        <p:nvSpPr>
          <p:cNvPr id="216" name="Google Shape;216;p38"/>
          <p:cNvSpPr txBox="1"/>
          <p:nvPr>
            <p:ph idx="1" type="subTitle"/>
          </p:nvPr>
        </p:nvSpPr>
        <p:spPr>
          <a:xfrm>
            <a:off x="731520" y="3109785"/>
            <a:ext cx="7630800" cy="598800"/>
          </a:xfrm>
          <a:prstGeom prst="rect">
            <a:avLst/>
          </a:prstGeom>
        </p:spPr>
        <p:txBody>
          <a:bodyPr anchorCtr="0" anchor="t" bIns="91425" lIns="0"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217" name="Google Shape;217;p38"/>
          <p:cNvSpPr txBox="1"/>
          <p:nvPr>
            <p:ph idx="2" type="subTitle"/>
          </p:nvPr>
        </p:nvSpPr>
        <p:spPr>
          <a:xfrm>
            <a:off x="731520" y="4003219"/>
            <a:ext cx="3600000" cy="432600"/>
          </a:xfrm>
          <a:prstGeom prst="rect">
            <a:avLst/>
          </a:prstGeom>
        </p:spPr>
        <p:txBody>
          <a:bodyPr anchorCtr="0" anchor="b" bIns="91425" lIns="0" spcFirstLastPara="1" rIns="91425" wrap="square" tIns="91425">
            <a:noAutofit/>
          </a:bodyPr>
          <a:lstStyle>
            <a:lvl1pPr lvl="0" rtl="0">
              <a:lnSpc>
                <a:spcPct val="100000"/>
              </a:lnSpc>
              <a:spcBef>
                <a:spcPts val="0"/>
              </a:spcBef>
              <a:spcAft>
                <a:spcPts val="0"/>
              </a:spcAft>
              <a:buClr>
                <a:srgbClr val="EFEFEF"/>
              </a:buClr>
              <a:buSzPts val="1400"/>
              <a:buNone/>
              <a:defRPr sz="1400">
                <a:solidFill>
                  <a:srgbClr val="EFEFEF"/>
                </a:solidFill>
              </a:defRPr>
            </a:lvl1pPr>
            <a:lvl2pPr lvl="1" rtl="0">
              <a:lnSpc>
                <a:spcPct val="100000"/>
              </a:lnSpc>
              <a:spcBef>
                <a:spcPts val="0"/>
              </a:spcBef>
              <a:spcAft>
                <a:spcPts val="0"/>
              </a:spcAft>
              <a:buClr>
                <a:srgbClr val="EFEFEF"/>
              </a:buClr>
              <a:buSzPts val="1400"/>
              <a:buNone/>
              <a:defRPr>
                <a:solidFill>
                  <a:srgbClr val="EFEFEF"/>
                </a:solidFill>
              </a:defRPr>
            </a:lvl2pPr>
            <a:lvl3pPr lvl="2" rtl="0">
              <a:lnSpc>
                <a:spcPct val="100000"/>
              </a:lnSpc>
              <a:spcBef>
                <a:spcPts val="0"/>
              </a:spcBef>
              <a:spcAft>
                <a:spcPts val="0"/>
              </a:spcAft>
              <a:buClr>
                <a:srgbClr val="EFEFEF"/>
              </a:buClr>
              <a:buSzPts val="1400"/>
              <a:buNone/>
              <a:defRPr>
                <a:solidFill>
                  <a:srgbClr val="EFEFEF"/>
                </a:solidFill>
              </a:defRPr>
            </a:lvl3pPr>
            <a:lvl4pPr lvl="3" rtl="0">
              <a:lnSpc>
                <a:spcPct val="100000"/>
              </a:lnSpc>
              <a:spcBef>
                <a:spcPts val="0"/>
              </a:spcBef>
              <a:spcAft>
                <a:spcPts val="0"/>
              </a:spcAft>
              <a:buClr>
                <a:srgbClr val="EFEFEF"/>
              </a:buClr>
              <a:buSzPts val="1400"/>
              <a:buNone/>
              <a:defRPr>
                <a:solidFill>
                  <a:srgbClr val="EFEFEF"/>
                </a:solidFill>
              </a:defRPr>
            </a:lvl4pPr>
            <a:lvl5pPr lvl="4" rtl="0">
              <a:lnSpc>
                <a:spcPct val="100000"/>
              </a:lnSpc>
              <a:spcBef>
                <a:spcPts val="0"/>
              </a:spcBef>
              <a:spcAft>
                <a:spcPts val="0"/>
              </a:spcAft>
              <a:buClr>
                <a:srgbClr val="EFEFEF"/>
              </a:buClr>
              <a:buSzPts val="1400"/>
              <a:buNone/>
              <a:defRPr>
                <a:solidFill>
                  <a:srgbClr val="EFEFEF"/>
                </a:solidFill>
              </a:defRPr>
            </a:lvl5pPr>
            <a:lvl6pPr lvl="5" rtl="0">
              <a:lnSpc>
                <a:spcPct val="100000"/>
              </a:lnSpc>
              <a:spcBef>
                <a:spcPts val="0"/>
              </a:spcBef>
              <a:spcAft>
                <a:spcPts val="0"/>
              </a:spcAft>
              <a:buClr>
                <a:srgbClr val="EFEFEF"/>
              </a:buClr>
              <a:buSzPts val="1400"/>
              <a:buNone/>
              <a:defRPr>
                <a:solidFill>
                  <a:srgbClr val="EFEFEF"/>
                </a:solidFill>
              </a:defRPr>
            </a:lvl6pPr>
            <a:lvl7pPr lvl="6" rtl="0">
              <a:lnSpc>
                <a:spcPct val="100000"/>
              </a:lnSpc>
              <a:spcBef>
                <a:spcPts val="0"/>
              </a:spcBef>
              <a:spcAft>
                <a:spcPts val="0"/>
              </a:spcAft>
              <a:buClr>
                <a:srgbClr val="EFEFEF"/>
              </a:buClr>
              <a:buSzPts val="1400"/>
              <a:buNone/>
              <a:defRPr>
                <a:solidFill>
                  <a:srgbClr val="EFEFEF"/>
                </a:solidFill>
              </a:defRPr>
            </a:lvl7pPr>
            <a:lvl8pPr lvl="7" rtl="0">
              <a:lnSpc>
                <a:spcPct val="100000"/>
              </a:lnSpc>
              <a:spcBef>
                <a:spcPts val="0"/>
              </a:spcBef>
              <a:spcAft>
                <a:spcPts val="0"/>
              </a:spcAft>
              <a:buClr>
                <a:srgbClr val="EFEFEF"/>
              </a:buClr>
              <a:buSzPts val="1400"/>
              <a:buNone/>
              <a:defRPr>
                <a:solidFill>
                  <a:srgbClr val="EFEFEF"/>
                </a:solidFill>
              </a:defRPr>
            </a:lvl8pPr>
            <a:lvl9pPr lvl="8" rtl="0">
              <a:lnSpc>
                <a:spcPct val="100000"/>
              </a:lnSpc>
              <a:spcBef>
                <a:spcPts val="0"/>
              </a:spcBef>
              <a:spcAft>
                <a:spcPts val="0"/>
              </a:spcAft>
              <a:buClr>
                <a:srgbClr val="EFEFEF"/>
              </a:buClr>
              <a:buSzPts val="1400"/>
              <a:buNone/>
              <a:defRPr>
                <a:solidFill>
                  <a:srgbClr val="EFEFEF"/>
                </a:solidFill>
              </a:defRPr>
            </a:lvl9pPr>
          </a:lstStyle>
          <a:p/>
        </p:txBody>
      </p:sp>
      <p:sp>
        <p:nvSpPr>
          <p:cNvPr id="218" name="Google Shape;218;p38"/>
          <p:cNvSpPr txBox="1"/>
          <p:nvPr>
            <p:ph idx="3" type="subTitle"/>
          </p:nvPr>
        </p:nvSpPr>
        <p:spPr>
          <a:xfrm>
            <a:off x="4694950" y="4003219"/>
            <a:ext cx="3600000" cy="432600"/>
          </a:xfrm>
          <a:prstGeom prst="rect">
            <a:avLst/>
          </a:prstGeom>
        </p:spPr>
        <p:txBody>
          <a:bodyPr anchorCtr="0" anchor="b" bIns="91425" lIns="0" spcFirstLastPara="1" rIns="91425" wrap="square" tIns="91425">
            <a:noAutofit/>
          </a:bodyPr>
          <a:lstStyle>
            <a:lvl1pPr lvl="0" rtl="0">
              <a:lnSpc>
                <a:spcPct val="100000"/>
              </a:lnSpc>
              <a:spcBef>
                <a:spcPts val="0"/>
              </a:spcBef>
              <a:spcAft>
                <a:spcPts val="0"/>
              </a:spcAft>
              <a:buClr>
                <a:srgbClr val="EFEFEF"/>
              </a:buClr>
              <a:buSzPts val="1400"/>
              <a:buNone/>
              <a:defRPr sz="1400">
                <a:solidFill>
                  <a:srgbClr val="EFEFEF"/>
                </a:solidFill>
              </a:defRPr>
            </a:lvl1pPr>
            <a:lvl2pPr lvl="1" rtl="0">
              <a:lnSpc>
                <a:spcPct val="100000"/>
              </a:lnSpc>
              <a:spcBef>
                <a:spcPts val="0"/>
              </a:spcBef>
              <a:spcAft>
                <a:spcPts val="0"/>
              </a:spcAft>
              <a:buClr>
                <a:srgbClr val="EFEFEF"/>
              </a:buClr>
              <a:buSzPts val="1400"/>
              <a:buNone/>
              <a:defRPr>
                <a:solidFill>
                  <a:srgbClr val="EFEFEF"/>
                </a:solidFill>
              </a:defRPr>
            </a:lvl2pPr>
            <a:lvl3pPr lvl="2" rtl="0">
              <a:lnSpc>
                <a:spcPct val="100000"/>
              </a:lnSpc>
              <a:spcBef>
                <a:spcPts val="0"/>
              </a:spcBef>
              <a:spcAft>
                <a:spcPts val="0"/>
              </a:spcAft>
              <a:buClr>
                <a:srgbClr val="EFEFEF"/>
              </a:buClr>
              <a:buSzPts val="1400"/>
              <a:buNone/>
              <a:defRPr>
                <a:solidFill>
                  <a:srgbClr val="EFEFEF"/>
                </a:solidFill>
              </a:defRPr>
            </a:lvl3pPr>
            <a:lvl4pPr lvl="3" rtl="0">
              <a:lnSpc>
                <a:spcPct val="100000"/>
              </a:lnSpc>
              <a:spcBef>
                <a:spcPts val="0"/>
              </a:spcBef>
              <a:spcAft>
                <a:spcPts val="0"/>
              </a:spcAft>
              <a:buClr>
                <a:srgbClr val="EFEFEF"/>
              </a:buClr>
              <a:buSzPts val="1400"/>
              <a:buNone/>
              <a:defRPr>
                <a:solidFill>
                  <a:srgbClr val="EFEFEF"/>
                </a:solidFill>
              </a:defRPr>
            </a:lvl4pPr>
            <a:lvl5pPr lvl="4" rtl="0">
              <a:lnSpc>
                <a:spcPct val="100000"/>
              </a:lnSpc>
              <a:spcBef>
                <a:spcPts val="0"/>
              </a:spcBef>
              <a:spcAft>
                <a:spcPts val="0"/>
              </a:spcAft>
              <a:buClr>
                <a:srgbClr val="EFEFEF"/>
              </a:buClr>
              <a:buSzPts val="1400"/>
              <a:buNone/>
              <a:defRPr>
                <a:solidFill>
                  <a:srgbClr val="EFEFEF"/>
                </a:solidFill>
              </a:defRPr>
            </a:lvl5pPr>
            <a:lvl6pPr lvl="5" rtl="0">
              <a:lnSpc>
                <a:spcPct val="100000"/>
              </a:lnSpc>
              <a:spcBef>
                <a:spcPts val="0"/>
              </a:spcBef>
              <a:spcAft>
                <a:spcPts val="0"/>
              </a:spcAft>
              <a:buClr>
                <a:srgbClr val="EFEFEF"/>
              </a:buClr>
              <a:buSzPts val="1400"/>
              <a:buNone/>
              <a:defRPr>
                <a:solidFill>
                  <a:srgbClr val="EFEFEF"/>
                </a:solidFill>
              </a:defRPr>
            </a:lvl6pPr>
            <a:lvl7pPr lvl="6" rtl="0">
              <a:lnSpc>
                <a:spcPct val="100000"/>
              </a:lnSpc>
              <a:spcBef>
                <a:spcPts val="0"/>
              </a:spcBef>
              <a:spcAft>
                <a:spcPts val="0"/>
              </a:spcAft>
              <a:buClr>
                <a:srgbClr val="EFEFEF"/>
              </a:buClr>
              <a:buSzPts val="1400"/>
              <a:buNone/>
              <a:defRPr>
                <a:solidFill>
                  <a:srgbClr val="EFEFEF"/>
                </a:solidFill>
              </a:defRPr>
            </a:lvl7pPr>
            <a:lvl8pPr lvl="7" rtl="0">
              <a:lnSpc>
                <a:spcPct val="100000"/>
              </a:lnSpc>
              <a:spcBef>
                <a:spcPts val="0"/>
              </a:spcBef>
              <a:spcAft>
                <a:spcPts val="0"/>
              </a:spcAft>
              <a:buClr>
                <a:srgbClr val="EFEFEF"/>
              </a:buClr>
              <a:buSzPts val="1400"/>
              <a:buNone/>
              <a:defRPr>
                <a:solidFill>
                  <a:srgbClr val="EFEFEF"/>
                </a:solidFill>
              </a:defRPr>
            </a:lvl8pPr>
            <a:lvl9pPr lvl="8" rtl="0">
              <a:lnSpc>
                <a:spcPct val="100000"/>
              </a:lnSpc>
              <a:spcBef>
                <a:spcPts val="0"/>
              </a:spcBef>
              <a:spcAft>
                <a:spcPts val="0"/>
              </a:spcAft>
              <a:buClr>
                <a:srgbClr val="EFEFEF"/>
              </a:buClr>
              <a:buSzPts val="1400"/>
              <a:buNone/>
              <a:defRPr>
                <a:solidFill>
                  <a:srgbClr val="EFEFEF"/>
                </a:solidFill>
              </a:defRPr>
            </a:lvl9pPr>
          </a:lstStyle>
          <a:p/>
        </p:txBody>
      </p:sp>
      <p:pic>
        <p:nvPicPr>
          <p:cNvPr id="219" name="Google Shape;219;p38"/>
          <p:cNvPicPr preferRelativeResize="0"/>
          <p:nvPr/>
        </p:nvPicPr>
        <p:blipFill>
          <a:blip r:embed="rId3">
            <a:alphaModFix/>
          </a:blip>
          <a:stretch>
            <a:fillRect/>
          </a:stretch>
        </p:blipFill>
        <p:spPr>
          <a:xfrm>
            <a:off x="119596" y="1934606"/>
            <a:ext cx="307886" cy="364331"/>
          </a:xfrm>
          <a:prstGeom prst="rect">
            <a:avLst/>
          </a:prstGeom>
          <a:noFill/>
          <a:ln>
            <a:noFill/>
          </a:ln>
        </p:spPr>
      </p:pic>
      <p:pic>
        <p:nvPicPr>
          <p:cNvPr id="220" name="Google Shape;220;p38"/>
          <p:cNvPicPr preferRelativeResize="0"/>
          <p:nvPr/>
        </p:nvPicPr>
        <p:blipFill>
          <a:blip r:embed="rId4">
            <a:alphaModFix/>
          </a:blip>
          <a:stretch>
            <a:fillRect/>
          </a:stretch>
        </p:blipFill>
        <p:spPr>
          <a:xfrm>
            <a:off x="7720172" y="912019"/>
            <a:ext cx="758363" cy="941625"/>
          </a:xfrm>
          <a:prstGeom prst="rect">
            <a:avLst/>
          </a:prstGeom>
          <a:noFill/>
          <a:ln>
            <a:noFill/>
          </a:ln>
        </p:spPr>
      </p:pic>
      <p:pic>
        <p:nvPicPr>
          <p:cNvPr id="221" name="Google Shape;221;p38"/>
          <p:cNvPicPr preferRelativeResize="0"/>
          <p:nvPr/>
        </p:nvPicPr>
        <p:blipFill>
          <a:blip r:embed="rId5">
            <a:alphaModFix/>
          </a:blip>
          <a:stretch>
            <a:fillRect/>
          </a:stretch>
        </p:blipFill>
        <p:spPr>
          <a:xfrm>
            <a:off x="8466689" y="3933904"/>
            <a:ext cx="550209" cy="687750"/>
          </a:xfrm>
          <a:prstGeom prst="rect">
            <a:avLst/>
          </a:prstGeom>
          <a:noFill/>
          <a:ln>
            <a:noFill/>
          </a:ln>
        </p:spPr>
      </p:pic>
      <p:sp>
        <p:nvSpPr>
          <p:cNvPr id="222" name="Google Shape;222;p38"/>
          <p:cNvSpPr txBox="1"/>
          <p:nvPr/>
        </p:nvSpPr>
        <p:spPr>
          <a:xfrm>
            <a:off x="283292" y="4762601"/>
            <a:ext cx="2505000" cy="333300"/>
          </a:xfrm>
          <a:prstGeom prst="rect">
            <a:avLst/>
          </a:prstGeom>
          <a:noFill/>
          <a:ln>
            <a:noFill/>
          </a:ln>
        </p:spPr>
        <p:txBody>
          <a:bodyPr anchorCtr="0" anchor="ctr" bIns="0" lIns="0" spcFirstLastPara="1" rIns="91425" wrap="square" tIns="0">
            <a:noAutofit/>
          </a:bodyPr>
          <a:lstStyle/>
          <a:p>
            <a:pPr indent="0" lvl="0" marL="0" rtl="0" algn="l">
              <a:spcBef>
                <a:spcPts val="0"/>
              </a:spcBef>
              <a:spcAft>
                <a:spcPts val="0"/>
              </a:spcAft>
              <a:buNone/>
            </a:pPr>
            <a:r>
              <a:rPr lang="en" sz="1000">
                <a:solidFill>
                  <a:srgbClr val="9E9E9E"/>
                </a:solidFill>
                <a:latin typeface="Roboto"/>
                <a:ea typeface="Roboto"/>
                <a:cs typeface="Roboto"/>
                <a:sym typeface="Roboto"/>
              </a:rPr>
              <a:t>Confidential. Do not distribute.</a:t>
            </a:r>
            <a:endParaRPr/>
          </a:p>
        </p:txBody>
      </p:sp>
      <p:pic>
        <p:nvPicPr>
          <p:cNvPr id="223" name="Google Shape;223;p38"/>
          <p:cNvPicPr preferRelativeResize="0"/>
          <p:nvPr/>
        </p:nvPicPr>
        <p:blipFill>
          <a:blip r:embed="rId6">
            <a:alphaModFix/>
          </a:blip>
          <a:stretch>
            <a:fillRect/>
          </a:stretch>
        </p:blipFill>
        <p:spPr>
          <a:xfrm>
            <a:off x="743625" y="560998"/>
            <a:ext cx="1435244" cy="36433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224" name="Shape 224"/>
        <p:cNvGrpSpPr/>
        <p:nvPr/>
      </p:nvGrpSpPr>
      <p:grpSpPr>
        <a:xfrm>
          <a:off x="0" y="0"/>
          <a:ext cx="0" cy="0"/>
          <a:chOff x="0" y="0"/>
          <a:chExt cx="0" cy="0"/>
        </a:xfrm>
      </p:grpSpPr>
      <p:pic>
        <p:nvPicPr>
          <p:cNvPr id="225" name="Google Shape;225;p39"/>
          <p:cNvPicPr preferRelativeResize="0"/>
          <p:nvPr/>
        </p:nvPicPr>
        <p:blipFill>
          <a:blip r:embed="rId2">
            <a:alphaModFix/>
          </a:blip>
          <a:stretch>
            <a:fillRect/>
          </a:stretch>
        </p:blipFill>
        <p:spPr>
          <a:xfrm>
            <a:off x="274320" y="274320"/>
            <a:ext cx="8586217" cy="4590288"/>
          </a:xfrm>
          <a:prstGeom prst="rect">
            <a:avLst/>
          </a:prstGeom>
          <a:noFill/>
          <a:ln>
            <a:noFill/>
          </a:ln>
        </p:spPr>
      </p:pic>
      <p:sp>
        <p:nvSpPr>
          <p:cNvPr id="226" name="Google Shape;226;p39"/>
          <p:cNvSpPr txBox="1"/>
          <p:nvPr>
            <p:ph type="title"/>
          </p:nvPr>
        </p:nvSpPr>
        <p:spPr>
          <a:xfrm>
            <a:off x="751051" y="1493850"/>
            <a:ext cx="7665900" cy="1012800"/>
          </a:xfrm>
          <a:prstGeom prst="rect">
            <a:avLst/>
          </a:prstGeom>
        </p:spPr>
        <p:txBody>
          <a:bodyPr anchorCtr="0" anchor="b" bIns="0" lIns="0" spcFirstLastPara="1" rIns="0" wrap="square" tIns="0">
            <a:noAutofit/>
          </a:bodyPr>
          <a:lstStyle>
            <a:lvl1pPr lvl="0" rtl="0">
              <a:spcBef>
                <a:spcPts val="0"/>
              </a:spcBef>
              <a:spcAft>
                <a:spcPts val="0"/>
              </a:spcAft>
              <a:buClr>
                <a:srgbClr val="FFFFFF"/>
              </a:buClr>
              <a:buSzPts val="4200"/>
              <a:buFont typeface="Roboto Medium"/>
              <a:buNone/>
              <a:defRPr sz="4200">
                <a:solidFill>
                  <a:srgbClr val="FFFFFF"/>
                </a:solidFill>
                <a:latin typeface="Roboto Medium"/>
                <a:ea typeface="Roboto Medium"/>
                <a:cs typeface="Roboto Medium"/>
                <a:sym typeface="Roboto Medium"/>
              </a:defRPr>
            </a:lvl1pPr>
            <a:lvl2pPr lvl="1" rtl="0">
              <a:spcBef>
                <a:spcPts val="0"/>
              </a:spcBef>
              <a:spcAft>
                <a:spcPts val="0"/>
              </a:spcAft>
              <a:buClr>
                <a:srgbClr val="FFFFFF"/>
              </a:buClr>
              <a:buSzPts val="4200"/>
              <a:buFont typeface="Roboto Medium"/>
              <a:buNone/>
              <a:defRPr sz="4200">
                <a:solidFill>
                  <a:srgbClr val="FFFFFF"/>
                </a:solidFill>
                <a:latin typeface="Roboto Medium"/>
                <a:ea typeface="Roboto Medium"/>
                <a:cs typeface="Roboto Medium"/>
                <a:sym typeface="Roboto Medium"/>
              </a:defRPr>
            </a:lvl2pPr>
            <a:lvl3pPr lvl="2" rtl="0">
              <a:spcBef>
                <a:spcPts val="0"/>
              </a:spcBef>
              <a:spcAft>
                <a:spcPts val="0"/>
              </a:spcAft>
              <a:buClr>
                <a:srgbClr val="FFFFFF"/>
              </a:buClr>
              <a:buSzPts val="4200"/>
              <a:buFont typeface="Roboto Medium"/>
              <a:buNone/>
              <a:defRPr sz="4200">
                <a:solidFill>
                  <a:srgbClr val="FFFFFF"/>
                </a:solidFill>
                <a:latin typeface="Roboto Medium"/>
                <a:ea typeface="Roboto Medium"/>
                <a:cs typeface="Roboto Medium"/>
                <a:sym typeface="Roboto Medium"/>
              </a:defRPr>
            </a:lvl3pPr>
            <a:lvl4pPr lvl="3" rtl="0">
              <a:spcBef>
                <a:spcPts val="0"/>
              </a:spcBef>
              <a:spcAft>
                <a:spcPts val="0"/>
              </a:spcAft>
              <a:buClr>
                <a:srgbClr val="FFFFFF"/>
              </a:buClr>
              <a:buSzPts val="4200"/>
              <a:buFont typeface="Roboto Medium"/>
              <a:buNone/>
              <a:defRPr sz="4200">
                <a:solidFill>
                  <a:srgbClr val="FFFFFF"/>
                </a:solidFill>
                <a:latin typeface="Roboto Medium"/>
                <a:ea typeface="Roboto Medium"/>
                <a:cs typeface="Roboto Medium"/>
                <a:sym typeface="Roboto Medium"/>
              </a:defRPr>
            </a:lvl4pPr>
            <a:lvl5pPr lvl="4" rtl="0">
              <a:spcBef>
                <a:spcPts val="0"/>
              </a:spcBef>
              <a:spcAft>
                <a:spcPts val="0"/>
              </a:spcAft>
              <a:buClr>
                <a:srgbClr val="FFFFFF"/>
              </a:buClr>
              <a:buSzPts val="4200"/>
              <a:buFont typeface="Roboto Medium"/>
              <a:buNone/>
              <a:defRPr sz="4200">
                <a:solidFill>
                  <a:srgbClr val="FFFFFF"/>
                </a:solidFill>
                <a:latin typeface="Roboto Medium"/>
                <a:ea typeface="Roboto Medium"/>
                <a:cs typeface="Roboto Medium"/>
                <a:sym typeface="Roboto Medium"/>
              </a:defRPr>
            </a:lvl5pPr>
            <a:lvl6pPr lvl="5" rtl="0">
              <a:spcBef>
                <a:spcPts val="0"/>
              </a:spcBef>
              <a:spcAft>
                <a:spcPts val="0"/>
              </a:spcAft>
              <a:buClr>
                <a:srgbClr val="FFFFFF"/>
              </a:buClr>
              <a:buSzPts val="4200"/>
              <a:buFont typeface="Roboto Medium"/>
              <a:buNone/>
              <a:defRPr sz="4200">
                <a:solidFill>
                  <a:srgbClr val="FFFFFF"/>
                </a:solidFill>
                <a:latin typeface="Roboto Medium"/>
                <a:ea typeface="Roboto Medium"/>
                <a:cs typeface="Roboto Medium"/>
                <a:sym typeface="Roboto Medium"/>
              </a:defRPr>
            </a:lvl6pPr>
            <a:lvl7pPr lvl="6" rtl="0">
              <a:spcBef>
                <a:spcPts val="0"/>
              </a:spcBef>
              <a:spcAft>
                <a:spcPts val="0"/>
              </a:spcAft>
              <a:buClr>
                <a:srgbClr val="FFFFFF"/>
              </a:buClr>
              <a:buSzPts val="4200"/>
              <a:buFont typeface="Roboto Medium"/>
              <a:buNone/>
              <a:defRPr sz="4200">
                <a:solidFill>
                  <a:srgbClr val="FFFFFF"/>
                </a:solidFill>
                <a:latin typeface="Roboto Medium"/>
                <a:ea typeface="Roboto Medium"/>
                <a:cs typeface="Roboto Medium"/>
                <a:sym typeface="Roboto Medium"/>
              </a:defRPr>
            </a:lvl7pPr>
            <a:lvl8pPr lvl="7" rtl="0">
              <a:spcBef>
                <a:spcPts val="0"/>
              </a:spcBef>
              <a:spcAft>
                <a:spcPts val="0"/>
              </a:spcAft>
              <a:buClr>
                <a:srgbClr val="FFFFFF"/>
              </a:buClr>
              <a:buSzPts val="4200"/>
              <a:buFont typeface="Roboto Medium"/>
              <a:buNone/>
              <a:defRPr sz="4200">
                <a:solidFill>
                  <a:srgbClr val="FFFFFF"/>
                </a:solidFill>
                <a:latin typeface="Roboto Medium"/>
                <a:ea typeface="Roboto Medium"/>
                <a:cs typeface="Roboto Medium"/>
                <a:sym typeface="Roboto Medium"/>
              </a:defRPr>
            </a:lvl8pPr>
            <a:lvl9pPr lvl="8" rtl="0">
              <a:spcBef>
                <a:spcPts val="0"/>
              </a:spcBef>
              <a:spcAft>
                <a:spcPts val="0"/>
              </a:spcAft>
              <a:buClr>
                <a:srgbClr val="FFFFFF"/>
              </a:buClr>
              <a:buSzPts val="4200"/>
              <a:buFont typeface="Roboto Medium"/>
              <a:buNone/>
              <a:defRPr sz="4200">
                <a:solidFill>
                  <a:srgbClr val="FFFFFF"/>
                </a:solidFill>
                <a:latin typeface="Roboto Medium"/>
                <a:ea typeface="Roboto Medium"/>
                <a:cs typeface="Roboto Medium"/>
                <a:sym typeface="Roboto Medium"/>
              </a:defRPr>
            </a:lvl9pPr>
          </a:lstStyle>
          <a:p/>
        </p:txBody>
      </p:sp>
      <p:pic>
        <p:nvPicPr>
          <p:cNvPr id="227" name="Google Shape;227;p39"/>
          <p:cNvPicPr preferRelativeResize="0"/>
          <p:nvPr/>
        </p:nvPicPr>
        <p:blipFill>
          <a:blip r:embed="rId3">
            <a:alphaModFix/>
          </a:blip>
          <a:stretch>
            <a:fillRect/>
          </a:stretch>
        </p:blipFill>
        <p:spPr>
          <a:xfrm>
            <a:off x="7997099" y="531131"/>
            <a:ext cx="571500" cy="771525"/>
          </a:xfrm>
          <a:prstGeom prst="rect">
            <a:avLst/>
          </a:prstGeom>
          <a:noFill/>
          <a:ln>
            <a:noFill/>
          </a:ln>
        </p:spPr>
      </p:pic>
      <p:pic>
        <p:nvPicPr>
          <p:cNvPr id="228" name="Google Shape;228;p39"/>
          <p:cNvPicPr preferRelativeResize="0"/>
          <p:nvPr/>
        </p:nvPicPr>
        <p:blipFill>
          <a:blip r:embed="rId4">
            <a:alphaModFix/>
          </a:blip>
          <a:stretch>
            <a:fillRect/>
          </a:stretch>
        </p:blipFill>
        <p:spPr>
          <a:xfrm>
            <a:off x="779625" y="4346531"/>
            <a:ext cx="972618" cy="246900"/>
          </a:xfrm>
          <a:prstGeom prst="rect">
            <a:avLst/>
          </a:prstGeom>
          <a:noFill/>
          <a:ln>
            <a:noFill/>
          </a:ln>
        </p:spPr>
      </p:pic>
      <p:sp>
        <p:nvSpPr>
          <p:cNvPr id="229" name="Google Shape;229;p39"/>
          <p:cNvSpPr txBox="1"/>
          <p:nvPr>
            <p:ph idx="1" type="subTitle"/>
          </p:nvPr>
        </p:nvSpPr>
        <p:spPr>
          <a:xfrm>
            <a:off x="747950" y="2560538"/>
            <a:ext cx="7665900" cy="598800"/>
          </a:xfrm>
          <a:prstGeom prst="rect">
            <a:avLst/>
          </a:prstGeom>
        </p:spPr>
        <p:txBody>
          <a:bodyPr anchorCtr="0" anchor="t" bIns="91425" lIns="0" spcFirstLastPara="1" rIns="91425" wrap="square" tIns="91425">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230" name="Shape 230"/>
        <p:cNvGrpSpPr/>
        <p:nvPr/>
      </p:nvGrpSpPr>
      <p:grpSpPr>
        <a:xfrm>
          <a:off x="0" y="0"/>
          <a:ext cx="0" cy="0"/>
          <a:chOff x="0" y="0"/>
          <a:chExt cx="0" cy="0"/>
        </a:xfrm>
      </p:grpSpPr>
      <p:pic>
        <p:nvPicPr>
          <p:cNvPr id="231" name="Google Shape;231;p40"/>
          <p:cNvPicPr preferRelativeResize="0"/>
          <p:nvPr/>
        </p:nvPicPr>
        <p:blipFill>
          <a:blip r:embed="rId2">
            <a:alphaModFix/>
          </a:blip>
          <a:stretch>
            <a:fillRect/>
          </a:stretch>
        </p:blipFill>
        <p:spPr>
          <a:xfrm>
            <a:off x="278888" y="942825"/>
            <a:ext cx="8586216" cy="3922001"/>
          </a:xfrm>
          <a:prstGeom prst="rect">
            <a:avLst/>
          </a:prstGeom>
          <a:noFill/>
          <a:ln>
            <a:noFill/>
          </a:ln>
        </p:spPr>
      </p:pic>
      <p:sp>
        <p:nvSpPr>
          <p:cNvPr id="232" name="Google Shape;232;p40"/>
          <p:cNvSpPr txBox="1"/>
          <p:nvPr>
            <p:ph type="title"/>
          </p:nvPr>
        </p:nvSpPr>
        <p:spPr>
          <a:xfrm>
            <a:off x="457200" y="365760"/>
            <a:ext cx="7712100" cy="367500"/>
          </a:xfrm>
          <a:prstGeom prst="rect">
            <a:avLst/>
          </a:prstGeom>
        </p:spPr>
        <p:txBody>
          <a:bodyPr anchorCtr="0" anchor="ctr" bIns="91425" lIns="0" spcFirstLastPara="1" rIns="91425"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33" name="Google Shape;233;p40"/>
          <p:cNvSpPr txBox="1"/>
          <p:nvPr>
            <p:ph idx="1" type="body"/>
          </p:nvPr>
        </p:nvSpPr>
        <p:spPr>
          <a:xfrm>
            <a:off x="548100" y="1202525"/>
            <a:ext cx="8110200" cy="3464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spTree>
      <p:nvGrpSpPr>
        <p:cNvPr id="234" name="Shape 234"/>
        <p:cNvGrpSpPr/>
        <p:nvPr/>
      </p:nvGrpSpPr>
      <p:grpSpPr>
        <a:xfrm>
          <a:off x="0" y="0"/>
          <a:ext cx="0" cy="0"/>
          <a:chOff x="0" y="0"/>
          <a:chExt cx="0" cy="0"/>
        </a:xfrm>
      </p:grpSpPr>
      <p:pic>
        <p:nvPicPr>
          <p:cNvPr id="235" name="Google Shape;235;p41"/>
          <p:cNvPicPr preferRelativeResize="0"/>
          <p:nvPr/>
        </p:nvPicPr>
        <p:blipFill>
          <a:blip r:embed="rId2">
            <a:alphaModFix/>
          </a:blip>
          <a:stretch>
            <a:fillRect/>
          </a:stretch>
        </p:blipFill>
        <p:spPr>
          <a:xfrm>
            <a:off x="274325" y="941825"/>
            <a:ext cx="4256850" cy="3922001"/>
          </a:xfrm>
          <a:prstGeom prst="rect">
            <a:avLst/>
          </a:prstGeom>
          <a:noFill/>
          <a:ln>
            <a:noFill/>
          </a:ln>
        </p:spPr>
      </p:pic>
      <p:sp>
        <p:nvSpPr>
          <p:cNvPr id="236" name="Google Shape;236;p41"/>
          <p:cNvSpPr txBox="1"/>
          <p:nvPr>
            <p:ph idx="1" type="body"/>
          </p:nvPr>
        </p:nvSpPr>
        <p:spPr>
          <a:xfrm>
            <a:off x="548100" y="1207001"/>
            <a:ext cx="3532500" cy="3429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pic>
        <p:nvPicPr>
          <p:cNvPr id="237" name="Google Shape;237;p41"/>
          <p:cNvPicPr preferRelativeResize="0"/>
          <p:nvPr/>
        </p:nvPicPr>
        <p:blipFill>
          <a:blip r:embed="rId2">
            <a:alphaModFix/>
          </a:blip>
          <a:stretch>
            <a:fillRect/>
          </a:stretch>
        </p:blipFill>
        <p:spPr>
          <a:xfrm>
            <a:off x="4579925" y="941832"/>
            <a:ext cx="4256850" cy="3922001"/>
          </a:xfrm>
          <a:prstGeom prst="rect">
            <a:avLst/>
          </a:prstGeom>
          <a:noFill/>
          <a:ln>
            <a:noFill/>
          </a:ln>
        </p:spPr>
      </p:pic>
      <p:sp>
        <p:nvSpPr>
          <p:cNvPr id="238" name="Google Shape;238;p41"/>
          <p:cNvSpPr txBox="1"/>
          <p:nvPr>
            <p:ph idx="2" type="body"/>
          </p:nvPr>
        </p:nvSpPr>
        <p:spPr>
          <a:xfrm>
            <a:off x="4881975" y="1213624"/>
            <a:ext cx="3709500" cy="3429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39" name="Google Shape;239;p41"/>
          <p:cNvSpPr txBox="1"/>
          <p:nvPr>
            <p:ph type="title"/>
          </p:nvPr>
        </p:nvSpPr>
        <p:spPr>
          <a:xfrm>
            <a:off x="457200" y="365760"/>
            <a:ext cx="7712100" cy="367500"/>
          </a:xfrm>
          <a:prstGeom prst="rect">
            <a:avLst/>
          </a:prstGeom>
        </p:spPr>
        <p:txBody>
          <a:bodyPr anchorCtr="0" anchor="ctr" bIns="91425" lIns="0" spcFirstLastPara="1" rIns="91425"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pic>
        <p:nvPicPr>
          <p:cNvPr id="240" name="Google Shape;240;p41"/>
          <p:cNvPicPr preferRelativeResize="0"/>
          <p:nvPr/>
        </p:nvPicPr>
        <p:blipFill>
          <a:blip r:embed="rId3">
            <a:alphaModFix/>
          </a:blip>
          <a:stretch>
            <a:fillRect/>
          </a:stretch>
        </p:blipFill>
        <p:spPr>
          <a:xfrm>
            <a:off x="8323877" y="231268"/>
            <a:ext cx="536662" cy="657656"/>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241" name="Shape 241"/>
        <p:cNvGrpSpPr/>
        <p:nvPr/>
      </p:nvGrpSpPr>
      <p:grpSpPr>
        <a:xfrm>
          <a:off x="0" y="0"/>
          <a:ext cx="0" cy="0"/>
          <a:chOff x="0" y="0"/>
          <a:chExt cx="0" cy="0"/>
        </a:xfrm>
      </p:grpSpPr>
      <p:sp>
        <p:nvSpPr>
          <p:cNvPr id="242" name="Google Shape;242;p42"/>
          <p:cNvSpPr txBox="1"/>
          <p:nvPr>
            <p:ph type="title"/>
          </p:nvPr>
        </p:nvSpPr>
        <p:spPr>
          <a:xfrm>
            <a:off x="457200" y="365760"/>
            <a:ext cx="7712100" cy="367500"/>
          </a:xfrm>
          <a:prstGeom prst="rect">
            <a:avLst/>
          </a:prstGeom>
        </p:spPr>
        <p:txBody>
          <a:bodyPr anchorCtr="0" anchor="ctr" bIns="91425" lIns="0" spcFirstLastPara="1" rIns="91425" wrap="square" tIns="0">
            <a:noAutofit/>
          </a:bodyPr>
          <a:lstStyle>
            <a:lvl1pPr lvl="0" rtl="0">
              <a:spcBef>
                <a:spcPts val="0"/>
              </a:spcBef>
              <a:spcAft>
                <a:spcPts val="0"/>
              </a:spcAft>
              <a:buSzPts val="3200"/>
              <a:buNone/>
              <a:defRPr sz="2640">
                <a:solidFill>
                  <a:srgbClr val="233141"/>
                </a:solidFill>
                <a:latin typeface="Poppins SemiBold"/>
                <a:ea typeface="Poppins SemiBold"/>
                <a:cs typeface="Poppins SemiBold"/>
                <a:sym typeface="Poppins SemiBold"/>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pic>
        <p:nvPicPr>
          <p:cNvPr id="243" name="Google Shape;243;p42"/>
          <p:cNvPicPr preferRelativeResize="0"/>
          <p:nvPr/>
        </p:nvPicPr>
        <p:blipFill>
          <a:blip r:embed="rId2">
            <a:alphaModFix/>
          </a:blip>
          <a:stretch>
            <a:fillRect/>
          </a:stretch>
        </p:blipFill>
        <p:spPr>
          <a:xfrm>
            <a:off x="7561250" y="583939"/>
            <a:ext cx="962401" cy="247511"/>
          </a:xfrm>
          <a:prstGeom prst="rect">
            <a:avLst/>
          </a:prstGeom>
          <a:noFill/>
          <a:ln>
            <a:noFill/>
          </a:ln>
        </p:spPr>
      </p:pic>
      <p:sp>
        <p:nvSpPr>
          <p:cNvPr id="244" name="Google Shape;244;p42"/>
          <p:cNvSpPr/>
          <p:nvPr/>
        </p:nvSpPr>
        <p:spPr>
          <a:xfrm>
            <a:off x="0" y="0"/>
            <a:ext cx="9144000" cy="40800"/>
          </a:xfrm>
          <a:prstGeom prst="rect">
            <a:avLst/>
          </a:prstGeom>
          <a:solidFill>
            <a:srgbClr val="FFC4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mall Title - One column text">
  <p:cSld name="ONE_COLUMN_TEXT_1">
    <p:spTree>
      <p:nvGrpSpPr>
        <p:cNvPr id="245" name="Shape 245"/>
        <p:cNvGrpSpPr/>
        <p:nvPr/>
      </p:nvGrpSpPr>
      <p:grpSpPr>
        <a:xfrm>
          <a:off x="0" y="0"/>
          <a:ext cx="0" cy="0"/>
          <a:chOff x="0" y="0"/>
          <a:chExt cx="0" cy="0"/>
        </a:xfrm>
      </p:grpSpPr>
      <p:pic>
        <p:nvPicPr>
          <p:cNvPr id="246" name="Google Shape;246;p43"/>
          <p:cNvPicPr preferRelativeResize="0"/>
          <p:nvPr/>
        </p:nvPicPr>
        <p:blipFill>
          <a:blip r:embed="rId2">
            <a:alphaModFix/>
          </a:blip>
          <a:stretch>
            <a:fillRect/>
          </a:stretch>
        </p:blipFill>
        <p:spPr>
          <a:xfrm>
            <a:off x="278888" y="942825"/>
            <a:ext cx="8586216" cy="3922001"/>
          </a:xfrm>
          <a:prstGeom prst="rect">
            <a:avLst/>
          </a:prstGeom>
          <a:noFill/>
          <a:ln>
            <a:noFill/>
          </a:ln>
        </p:spPr>
      </p:pic>
      <p:sp>
        <p:nvSpPr>
          <p:cNvPr id="247" name="Google Shape;247;p43"/>
          <p:cNvSpPr txBox="1"/>
          <p:nvPr>
            <p:ph type="title"/>
          </p:nvPr>
        </p:nvSpPr>
        <p:spPr>
          <a:xfrm>
            <a:off x="475488" y="280894"/>
            <a:ext cx="7504800" cy="424500"/>
          </a:xfrm>
          <a:prstGeom prst="rect">
            <a:avLst/>
          </a:prstGeom>
        </p:spPr>
        <p:txBody>
          <a:bodyPr anchorCtr="0" anchor="ctr" bIns="0" lIns="0" spcFirstLastPara="1" rIns="0" wrap="square" tIns="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48" name="Google Shape;248;p43"/>
          <p:cNvSpPr txBox="1"/>
          <p:nvPr>
            <p:ph idx="1" type="body"/>
          </p:nvPr>
        </p:nvSpPr>
        <p:spPr>
          <a:xfrm>
            <a:off x="548650" y="1049588"/>
            <a:ext cx="3932700" cy="3672300"/>
          </a:xfrm>
          <a:prstGeom prst="rect">
            <a:avLst/>
          </a:prstGeom>
        </p:spPr>
        <p:txBody>
          <a:bodyPr anchorCtr="0" anchor="t" bIns="0" lIns="91425" spcFirstLastPara="1" rIns="0"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spTree>
      <p:nvGrpSpPr>
        <p:cNvPr id="249" name="Shape 249"/>
        <p:cNvGrpSpPr/>
        <p:nvPr/>
      </p:nvGrpSpPr>
      <p:grpSpPr>
        <a:xfrm>
          <a:off x="0" y="0"/>
          <a:ext cx="0" cy="0"/>
          <a:chOff x="0" y="0"/>
          <a:chExt cx="0" cy="0"/>
        </a:xfrm>
      </p:grpSpPr>
      <p:pic>
        <p:nvPicPr>
          <p:cNvPr id="250" name="Google Shape;250;p44"/>
          <p:cNvPicPr preferRelativeResize="0"/>
          <p:nvPr/>
        </p:nvPicPr>
        <p:blipFill>
          <a:blip r:embed="rId2">
            <a:alphaModFix/>
          </a:blip>
          <a:stretch>
            <a:fillRect/>
          </a:stretch>
        </p:blipFill>
        <p:spPr>
          <a:xfrm>
            <a:off x="274320" y="274320"/>
            <a:ext cx="8586217" cy="4588849"/>
          </a:xfrm>
          <a:prstGeom prst="rect">
            <a:avLst/>
          </a:prstGeom>
          <a:noFill/>
          <a:ln>
            <a:noFill/>
          </a:ln>
        </p:spPr>
      </p:pic>
      <p:sp>
        <p:nvSpPr>
          <p:cNvPr id="251" name="Google Shape;251;p44"/>
          <p:cNvSpPr txBox="1"/>
          <p:nvPr>
            <p:ph type="title"/>
          </p:nvPr>
        </p:nvSpPr>
        <p:spPr>
          <a:xfrm>
            <a:off x="751050" y="1307400"/>
            <a:ext cx="7665900" cy="2528700"/>
          </a:xfrm>
          <a:prstGeom prst="rect">
            <a:avLst/>
          </a:prstGeom>
        </p:spPr>
        <p:txBody>
          <a:bodyPr anchorCtr="0" anchor="ctr" bIns="0" lIns="0" spcFirstLastPara="1" rIns="0" wrap="square" tIns="0">
            <a:noAutofit/>
          </a:bodyPr>
          <a:lstStyle>
            <a:lvl1pPr lvl="0" rtl="0" algn="ctr">
              <a:spcBef>
                <a:spcPts val="0"/>
              </a:spcBef>
              <a:spcAft>
                <a:spcPts val="0"/>
              </a:spcAft>
              <a:buClr>
                <a:srgbClr val="FFFFFF"/>
              </a:buClr>
              <a:buSzPts val="5000"/>
              <a:buFont typeface="Roboto Medium"/>
              <a:buNone/>
              <a:defRPr sz="5000">
                <a:solidFill>
                  <a:srgbClr val="FFFFFF"/>
                </a:solidFill>
                <a:latin typeface="Roboto Medium"/>
                <a:ea typeface="Roboto Medium"/>
                <a:cs typeface="Roboto Medium"/>
                <a:sym typeface="Roboto Medium"/>
              </a:defRPr>
            </a:lvl1pPr>
            <a:lvl2pPr lvl="1" rtl="0" algn="ctr">
              <a:spcBef>
                <a:spcPts val="0"/>
              </a:spcBef>
              <a:spcAft>
                <a:spcPts val="0"/>
              </a:spcAft>
              <a:buClr>
                <a:srgbClr val="FFFFFF"/>
              </a:buClr>
              <a:buSzPts val="5000"/>
              <a:buFont typeface="Roboto Medium"/>
              <a:buNone/>
              <a:defRPr sz="5000">
                <a:solidFill>
                  <a:srgbClr val="FFFFFF"/>
                </a:solidFill>
                <a:latin typeface="Roboto Medium"/>
                <a:ea typeface="Roboto Medium"/>
                <a:cs typeface="Roboto Medium"/>
                <a:sym typeface="Roboto Medium"/>
              </a:defRPr>
            </a:lvl2pPr>
            <a:lvl3pPr lvl="2" rtl="0" algn="ctr">
              <a:spcBef>
                <a:spcPts val="0"/>
              </a:spcBef>
              <a:spcAft>
                <a:spcPts val="0"/>
              </a:spcAft>
              <a:buClr>
                <a:srgbClr val="FFFFFF"/>
              </a:buClr>
              <a:buSzPts val="5000"/>
              <a:buFont typeface="Roboto Medium"/>
              <a:buNone/>
              <a:defRPr sz="5000">
                <a:solidFill>
                  <a:srgbClr val="FFFFFF"/>
                </a:solidFill>
                <a:latin typeface="Roboto Medium"/>
                <a:ea typeface="Roboto Medium"/>
                <a:cs typeface="Roboto Medium"/>
                <a:sym typeface="Roboto Medium"/>
              </a:defRPr>
            </a:lvl3pPr>
            <a:lvl4pPr lvl="3" rtl="0" algn="ctr">
              <a:spcBef>
                <a:spcPts val="0"/>
              </a:spcBef>
              <a:spcAft>
                <a:spcPts val="0"/>
              </a:spcAft>
              <a:buClr>
                <a:srgbClr val="FFFFFF"/>
              </a:buClr>
              <a:buSzPts val="5000"/>
              <a:buFont typeface="Roboto Medium"/>
              <a:buNone/>
              <a:defRPr sz="5000">
                <a:solidFill>
                  <a:srgbClr val="FFFFFF"/>
                </a:solidFill>
                <a:latin typeface="Roboto Medium"/>
                <a:ea typeface="Roboto Medium"/>
                <a:cs typeface="Roboto Medium"/>
                <a:sym typeface="Roboto Medium"/>
              </a:defRPr>
            </a:lvl4pPr>
            <a:lvl5pPr lvl="4" rtl="0" algn="ctr">
              <a:spcBef>
                <a:spcPts val="0"/>
              </a:spcBef>
              <a:spcAft>
                <a:spcPts val="0"/>
              </a:spcAft>
              <a:buClr>
                <a:srgbClr val="FFFFFF"/>
              </a:buClr>
              <a:buSzPts val="5000"/>
              <a:buFont typeface="Roboto Medium"/>
              <a:buNone/>
              <a:defRPr sz="5000">
                <a:solidFill>
                  <a:srgbClr val="FFFFFF"/>
                </a:solidFill>
                <a:latin typeface="Roboto Medium"/>
                <a:ea typeface="Roboto Medium"/>
                <a:cs typeface="Roboto Medium"/>
                <a:sym typeface="Roboto Medium"/>
              </a:defRPr>
            </a:lvl5pPr>
            <a:lvl6pPr lvl="5" rtl="0" algn="ctr">
              <a:spcBef>
                <a:spcPts val="0"/>
              </a:spcBef>
              <a:spcAft>
                <a:spcPts val="0"/>
              </a:spcAft>
              <a:buClr>
                <a:srgbClr val="FFFFFF"/>
              </a:buClr>
              <a:buSzPts val="5000"/>
              <a:buFont typeface="Roboto Medium"/>
              <a:buNone/>
              <a:defRPr sz="5000">
                <a:solidFill>
                  <a:srgbClr val="FFFFFF"/>
                </a:solidFill>
                <a:latin typeface="Roboto Medium"/>
                <a:ea typeface="Roboto Medium"/>
                <a:cs typeface="Roboto Medium"/>
                <a:sym typeface="Roboto Medium"/>
              </a:defRPr>
            </a:lvl6pPr>
            <a:lvl7pPr lvl="6" rtl="0" algn="ctr">
              <a:spcBef>
                <a:spcPts val="0"/>
              </a:spcBef>
              <a:spcAft>
                <a:spcPts val="0"/>
              </a:spcAft>
              <a:buClr>
                <a:srgbClr val="FFFFFF"/>
              </a:buClr>
              <a:buSzPts val="5000"/>
              <a:buFont typeface="Roboto Medium"/>
              <a:buNone/>
              <a:defRPr sz="5000">
                <a:solidFill>
                  <a:srgbClr val="FFFFFF"/>
                </a:solidFill>
                <a:latin typeface="Roboto Medium"/>
                <a:ea typeface="Roboto Medium"/>
                <a:cs typeface="Roboto Medium"/>
                <a:sym typeface="Roboto Medium"/>
              </a:defRPr>
            </a:lvl7pPr>
            <a:lvl8pPr lvl="7" rtl="0" algn="ctr">
              <a:spcBef>
                <a:spcPts val="0"/>
              </a:spcBef>
              <a:spcAft>
                <a:spcPts val="0"/>
              </a:spcAft>
              <a:buClr>
                <a:srgbClr val="FFFFFF"/>
              </a:buClr>
              <a:buSzPts val="5000"/>
              <a:buFont typeface="Roboto Medium"/>
              <a:buNone/>
              <a:defRPr sz="5000">
                <a:solidFill>
                  <a:srgbClr val="FFFFFF"/>
                </a:solidFill>
                <a:latin typeface="Roboto Medium"/>
                <a:ea typeface="Roboto Medium"/>
                <a:cs typeface="Roboto Medium"/>
                <a:sym typeface="Roboto Medium"/>
              </a:defRPr>
            </a:lvl8pPr>
            <a:lvl9pPr lvl="8" rtl="0" algn="ctr">
              <a:spcBef>
                <a:spcPts val="0"/>
              </a:spcBef>
              <a:spcAft>
                <a:spcPts val="0"/>
              </a:spcAft>
              <a:buClr>
                <a:srgbClr val="FFFFFF"/>
              </a:buClr>
              <a:buSzPts val="5000"/>
              <a:buFont typeface="Roboto Medium"/>
              <a:buNone/>
              <a:defRPr sz="5000">
                <a:solidFill>
                  <a:srgbClr val="FFFFFF"/>
                </a:solidFill>
                <a:latin typeface="Roboto Medium"/>
                <a:ea typeface="Roboto Medium"/>
                <a:cs typeface="Roboto Medium"/>
                <a:sym typeface="Roboto Medium"/>
              </a:defRPr>
            </a:lvl9pPr>
          </a:lstStyle>
          <a:p/>
        </p:txBody>
      </p:sp>
      <p:pic>
        <p:nvPicPr>
          <p:cNvPr id="252" name="Google Shape;252;p44"/>
          <p:cNvPicPr preferRelativeResize="0"/>
          <p:nvPr/>
        </p:nvPicPr>
        <p:blipFill>
          <a:blip r:embed="rId3">
            <a:alphaModFix/>
          </a:blip>
          <a:stretch>
            <a:fillRect/>
          </a:stretch>
        </p:blipFill>
        <p:spPr>
          <a:xfrm>
            <a:off x="8645753" y="181996"/>
            <a:ext cx="428625" cy="507206"/>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description with screenshot">
  <p:cSld name="SECTION_TITLE_AND_DESCRIPTION_2">
    <p:spTree>
      <p:nvGrpSpPr>
        <p:cNvPr id="253" name="Shape 253"/>
        <p:cNvGrpSpPr/>
        <p:nvPr/>
      </p:nvGrpSpPr>
      <p:grpSpPr>
        <a:xfrm>
          <a:off x="0" y="0"/>
          <a:ext cx="0" cy="0"/>
          <a:chOff x="0" y="0"/>
          <a:chExt cx="0" cy="0"/>
        </a:xfrm>
      </p:grpSpPr>
      <p:pic>
        <p:nvPicPr>
          <p:cNvPr id="254" name="Google Shape;254;p45"/>
          <p:cNvPicPr preferRelativeResize="0"/>
          <p:nvPr/>
        </p:nvPicPr>
        <p:blipFill>
          <a:blip r:embed="rId2">
            <a:alphaModFix/>
          </a:blip>
          <a:stretch>
            <a:fillRect/>
          </a:stretch>
        </p:blipFill>
        <p:spPr>
          <a:xfrm>
            <a:off x="274320" y="274320"/>
            <a:ext cx="8586217" cy="4588849"/>
          </a:xfrm>
          <a:prstGeom prst="rect">
            <a:avLst/>
          </a:prstGeom>
          <a:noFill/>
          <a:ln>
            <a:noFill/>
          </a:ln>
        </p:spPr>
      </p:pic>
      <p:sp>
        <p:nvSpPr>
          <p:cNvPr id="255" name="Google Shape;255;p45"/>
          <p:cNvSpPr txBox="1"/>
          <p:nvPr>
            <p:ph type="title"/>
          </p:nvPr>
        </p:nvSpPr>
        <p:spPr>
          <a:xfrm>
            <a:off x="548651" y="571500"/>
            <a:ext cx="3924600" cy="778800"/>
          </a:xfrm>
          <a:prstGeom prst="rect">
            <a:avLst/>
          </a:prstGeom>
        </p:spPr>
        <p:txBody>
          <a:bodyPr anchorCtr="0" anchor="ctr" bIns="91425" lIns="0" spcFirstLastPara="1" rIns="91425" wrap="square" tIns="0">
            <a:noAutofit/>
          </a:bodyPr>
          <a:lstStyle>
            <a:lvl1pPr lvl="0" rtl="0">
              <a:spcBef>
                <a:spcPts val="0"/>
              </a:spcBef>
              <a:spcAft>
                <a:spcPts val="0"/>
              </a:spcAft>
              <a:buClr>
                <a:srgbClr val="FFFFFF"/>
              </a:buClr>
              <a:buSzPts val="3600"/>
              <a:buNone/>
              <a:defRPr sz="36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p:txBody>
      </p:sp>
      <p:sp>
        <p:nvSpPr>
          <p:cNvPr id="256" name="Google Shape;256;p45"/>
          <p:cNvSpPr txBox="1"/>
          <p:nvPr>
            <p:ph idx="1" type="body"/>
          </p:nvPr>
        </p:nvSpPr>
        <p:spPr>
          <a:xfrm>
            <a:off x="548650" y="1635975"/>
            <a:ext cx="3924600" cy="2955600"/>
          </a:xfrm>
          <a:prstGeom prst="rect">
            <a:avLst/>
          </a:prstGeom>
        </p:spPr>
        <p:txBody>
          <a:bodyPr anchorCtr="0" anchor="t" bIns="91425" lIns="0" spcFirstLastPara="1" rIns="91425" wrap="square" tIns="0">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pic>
        <p:nvPicPr>
          <p:cNvPr id="257" name="Google Shape;257;p45"/>
          <p:cNvPicPr preferRelativeResize="0"/>
          <p:nvPr/>
        </p:nvPicPr>
        <p:blipFill>
          <a:blip r:embed="rId3">
            <a:alphaModFix/>
          </a:blip>
          <a:stretch>
            <a:fillRect/>
          </a:stretch>
        </p:blipFill>
        <p:spPr>
          <a:xfrm>
            <a:off x="4686054" y="1008201"/>
            <a:ext cx="5057301" cy="3127089"/>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description 1">
  <p:cSld name="SECTION_TITLE_AND_DESCRIPTION_1_1">
    <p:spTree>
      <p:nvGrpSpPr>
        <p:cNvPr id="258" name="Shape 258"/>
        <p:cNvGrpSpPr/>
        <p:nvPr/>
      </p:nvGrpSpPr>
      <p:grpSpPr>
        <a:xfrm>
          <a:off x="0" y="0"/>
          <a:ext cx="0" cy="0"/>
          <a:chOff x="0" y="0"/>
          <a:chExt cx="0" cy="0"/>
        </a:xfrm>
      </p:grpSpPr>
      <p:pic>
        <p:nvPicPr>
          <p:cNvPr id="259" name="Google Shape;259;p46"/>
          <p:cNvPicPr preferRelativeResize="0"/>
          <p:nvPr/>
        </p:nvPicPr>
        <p:blipFill>
          <a:blip r:embed="rId2">
            <a:alphaModFix/>
          </a:blip>
          <a:stretch>
            <a:fillRect/>
          </a:stretch>
        </p:blipFill>
        <p:spPr>
          <a:xfrm>
            <a:off x="274320" y="274320"/>
            <a:ext cx="8586217" cy="4588849"/>
          </a:xfrm>
          <a:prstGeom prst="rect">
            <a:avLst/>
          </a:prstGeom>
          <a:noFill/>
          <a:ln>
            <a:noFill/>
          </a:ln>
        </p:spPr>
      </p:pic>
      <p:sp>
        <p:nvSpPr>
          <p:cNvPr id="260" name="Google Shape;260;p46"/>
          <p:cNvSpPr txBox="1"/>
          <p:nvPr>
            <p:ph type="title"/>
          </p:nvPr>
        </p:nvSpPr>
        <p:spPr>
          <a:xfrm>
            <a:off x="548640" y="548640"/>
            <a:ext cx="7844100" cy="778800"/>
          </a:xfrm>
          <a:prstGeom prst="rect">
            <a:avLst/>
          </a:prstGeom>
        </p:spPr>
        <p:txBody>
          <a:bodyPr anchorCtr="0" anchor="ctr" bIns="0" lIns="0" spcFirstLastPara="1" rIns="0" wrap="square" tIns="0">
            <a:noAutofit/>
          </a:bodyPr>
          <a:lstStyle>
            <a:lvl1pPr lvl="0" rtl="0">
              <a:spcBef>
                <a:spcPts val="0"/>
              </a:spcBef>
              <a:spcAft>
                <a:spcPts val="0"/>
              </a:spcAft>
              <a:buClr>
                <a:srgbClr val="FFFFFF"/>
              </a:buClr>
              <a:buSzPts val="3600"/>
              <a:buNone/>
              <a:defRPr sz="36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p:txBody>
      </p:sp>
      <p:sp>
        <p:nvSpPr>
          <p:cNvPr id="261" name="Google Shape;261;p46"/>
          <p:cNvSpPr txBox="1"/>
          <p:nvPr>
            <p:ph idx="1" type="body"/>
          </p:nvPr>
        </p:nvSpPr>
        <p:spPr>
          <a:xfrm>
            <a:off x="548650" y="1613127"/>
            <a:ext cx="4045200" cy="3006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pic>
        <p:nvPicPr>
          <p:cNvPr id="262" name="Google Shape;262;p46"/>
          <p:cNvPicPr preferRelativeResize="0"/>
          <p:nvPr/>
        </p:nvPicPr>
        <p:blipFill>
          <a:blip r:embed="rId3">
            <a:alphaModFix/>
          </a:blip>
          <a:stretch>
            <a:fillRect/>
          </a:stretch>
        </p:blipFill>
        <p:spPr>
          <a:xfrm>
            <a:off x="8097821" y="4400550"/>
            <a:ext cx="531619" cy="678656"/>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263" name="Shape 263"/>
        <p:cNvGrpSpPr/>
        <p:nvPr/>
      </p:nvGrpSpPr>
      <p:grpSpPr>
        <a:xfrm>
          <a:off x="0" y="0"/>
          <a:ext cx="0" cy="0"/>
          <a:chOff x="0" y="0"/>
          <a:chExt cx="0" cy="0"/>
        </a:xfrm>
      </p:grpSpPr>
      <p:pic>
        <p:nvPicPr>
          <p:cNvPr id="264" name="Google Shape;264;p47"/>
          <p:cNvPicPr preferRelativeResize="0"/>
          <p:nvPr/>
        </p:nvPicPr>
        <p:blipFill>
          <a:blip r:embed="rId2">
            <a:alphaModFix/>
          </a:blip>
          <a:stretch>
            <a:fillRect/>
          </a:stretch>
        </p:blipFill>
        <p:spPr>
          <a:xfrm>
            <a:off x="4568050" y="274325"/>
            <a:ext cx="4290700" cy="4590288"/>
          </a:xfrm>
          <a:prstGeom prst="rect">
            <a:avLst/>
          </a:prstGeom>
          <a:noFill/>
          <a:ln>
            <a:noFill/>
          </a:ln>
        </p:spPr>
      </p:pic>
      <p:pic>
        <p:nvPicPr>
          <p:cNvPr id="265" name="Google Shape;265;p47"/>
          <p:cNvPicPr preferRelativeResize="0"/>
          <p:nvPr/>
        </p:nvPicPr>
        <p:blipFill>
          <a:blip r:embed="rId3">
            <a:alphaModFix/>
          </a:blip>
          <a:stretch>
            <a:fillRect/>
          </a:stretch>
        </p:blipFill>
        <p:spPr>
          <a:xfrm>
            <a:off x="388150" y="4610849"/>
            <a:ext cx="972618" cy="246897"/>
          </a:xfrm>
          <a:prstGeom prst="rect">
            <a:avLst/>
          </a:prstGeom>
          <a:noFill/>
          <a:ln>
            <a:noFill/>
          </a:ln>
        </p:spPr>
      </p:pic>
      <p:sp>
        <p:nvSpPr>
          <p:cNvPr id="266" name="Google Shape;266;p47"/>
          <p:cNvSpPr txBox="1"/>
          <p:nvPr>
            <p:ph type="title"/>
          </p:nvPr>
        </p:nvSpPr>
        <p:spPr>
          <a:xfrm>
            <a:off x="365760" y="457200"/>
            <a:ext cx="3790200" cy="1428900"/>
          </a:xfrm>
          <a:prstGeom prst="rect">
            <a:avLst/>
          </a:prstGeom>
        </p:spPr>
        <p:txBody>
          <a:bodyPr anchorCtr="0" anchor="t" bIns="0" lIns="0" spcFirstLastPara="1" rIns="0" wrap="square" tIns="0">
            <a:noAutofit/>
          </a:bodyPr>
          <a:lstStyle>
            <a:lvl1pPr lvl="0" rtl="0">
              <a:spcBef>
                <a:spcPts val="0"/>
              </a:spcBef>
              <a:spcAft>
                <a:spcPts val="0"/>
              </a:spcAft>
              <a:buClr>
                <a:srgbClr val="228DFF"/>
              </a:buClr>
              <a:buSzPts val="4200"/>
              <a:buFont typeface="Roboto Medium"/>
              <a:buNone/>
              <a:defRPr sz="4200">
                <a:solidFill>
                  <a:srgbClr val="228DFF"/>
                </a:solidFill>
                <a:latin typeface="Roboto Medium"/>
                <a:ea typeface="Roboto Medium"/>
                <a:cs typeface="Roboto Medium"/>
                <a:sym typeface="Roboto Medium"/>
              </a:defRPr>
            </a:lvl1pPr>
            <a:lvl2pPr lvl="1" rtl="0">
              <a:spcBef>
                <a:spcPts val="0"/>
              </a:spcBef>
              <a:spcAft>
                <a:spcPts val="0"/>
              </a:spcAft>
              <a:buClr>
                <a:srgbClr val="228DFF"/>
              </a:buClr>
              <a:buSzPts val="4200"/>
              <a:buFont typeface="Roboto Medium"/>
              <a:buNone/>
              <a:defRPr sz="4200">
                <a:solidFill>
                  <a:srgbClr val="228DFF"/>
                </a:solidFill>
                <a:latin typeface="Roboto Medium"/>
                <a:ea typeface="Roboto Medium"/>
                <a:cs typeface="Roboto Medium"/>
                <a:sym typeface="Roboto Medium"/>
              </a:defRPr>
            </a:lvl2pPr>
            <a:lvl3pPr lvl="2" rtl="0">
              <a:spcBef>
                <a:spcPts val="0"/>
              </a:spcBef>
              <a:spcAft>
                <a:spcPts val="0"/>
              </a:spcAft>
              <a:buClr>
                <a:srgbClr val="228DFF"/>
              </a:buClr>
              <a:buSzPts val="4200"/>
              <a:buFont typeface="Roboto Medium"/>
              <a:buNone/>
              <a:defRPr sz="4200">
                <a:solidFill>
                  <a:srgbClr val="228DFF"/>
                </a:solidFill>
                <a:latin typeface="Roboto Medium"/>
                <a:ea typeface="Roboto Medium"/>
                <a:cs typeface="Roboto Medium"/>
                <a:sym typeface="Roboto Medium"/>
              </a:defRPr>
            </a:lvl3pPr>
            <a:lvl4pPr lvl="3" rtl="0">
              <a:spcBef>
                <a:spcPts val="0"/>
              </a:spcBef>
              <a:spcAft>
                <a:spcPts val="0"/>
              </a:spcAft>
              <a:buClr>
                <a:srgbClr val="228DFF"/>
              </a:buClr>
              <a:buSzPts val="4200"/>
              <a:buFont typeface="Roboto Medium"/>
              <a:buNone/>
              <a:defRPr sz="4200">
                <a:solidFill>
                  <a:srgbClr val="228DFF"/>
                </a:solidFill>
                <a:latin typeface="Roboto Medium"/>
                <a:ea typeface="Roboto Medium"/>
                <a:cs typeface="Roboto Medium"/>
                <a:sym typeface="Roboto Medium"/>
              </a:defRPr>
            </a:lvl4pPr>
            <a:lvl5pPr lvl="4" rtl="0">
              <a:spcBef>
                <a:spcPts val="0"/>
              </a:spcBef>
              <a:spcAft>
                <a:spcPts val="0"/>
              </a:spcAft>
              <a:buClr>
                <a:srgbClr val="228DFF"/>
              </a:buClr>
              <a:buSzPts val="4200"/>
              <a:buFont typeface="Roboto Medium"/>
              <a:buNone/>
              <a:defRPr sz="4200">
                <a:solidFill>
                  <a:srgbClr val="228DFF"/>
                </a:solidFill>
                <a:latin typeface="Roboto Medium"/>
                <a:ea typeface="Roboto Medium"/>
                <a:cs typeface="Roboto Medium"/>
                <a:sym typeface="Roboto Medium"/>
              </a:defRPr>
            </a:lvl5pPr>
            <a:lvl6pPr lvl="5" rtl="0">
              <a:spcBef>
                <a:spcPts val="0"/>
              </a:spcBef>
              <a:spcAft>
                <a:spcPts val="0"/>
              </a:spcAft>
              <a:buClr>
                <a:srgbClr val="228DFF"/>
              </a:buClr>
              <a:buSzPts val="4200"/>
              <a:buFont typeface="Roboto Medium"/>
              <a:buNone/>
              <a:defRPr sz="4200">
                <a:solidFill>
                  <a:srgbClr val="228DFF"/>
                </a:solidFill>
                <a:latin typeface="Roboto Medium"/>
                <a:ea typeface="Roboto Medium"/>
                <a:cs typeface="Roboto Medium"/>
                <a:sym typeface="Roboto Medium"/>
              </a:defRPr>
            </a:lvl6pPr>
            <a:lvl7pPr lvl="6" rtl="0">
              <a:spcBef>
                <a:spcPts val="0"/>
              </a:spcBef>
              <a:spcAft>
                <a:spcPts val="0"/>
              </a:spcAft>
              <a:buClr>
                <a:srgbClr val="228DFF"/>
              </a:buClr>
              <a:buSzPts val="4200"/>
              <a:buFont typeface="Roboto Medium"/>
              <a:buNone/>
              <a:defRPr sz="4200">
                <a:solidFill>
                  <a:srgbClr val="228DFF"/>
                </a:solidFill>
                <a:latin typeface="Roboto Medium"/>
                <a:ea typeface="Roboto Medium"/>
                <a:cs typeface="Roboto Medium"/>
                <a:sym typeface="Roboto Medium"/>
              </a:defRPr>
            </a:lvl7pPr>
            <a:lvl8pPr lvl="7" rtl="0">
              <a:spcBef>
                <a:spcPts val="0"/>
              </a:spcBef>
              <a:spcAft>
                <a:spcPts val="0"/>
              </a:spcAft>
              <a:buClr>
                <a:srgbClr val="228DFF"/>
              </a:buClr>
              <a:buSzPts val="4200"/>
              <a:buFont typeface="Roboto Medium"/>
              <a:buNone/>
              <a:defRPr sz="4200">
                <a:solidFill>
                  <a:srgbClr val="228DFF"/>
                </a:solidFill>
                <a:latin typeface="Roboto Medium"/>
                <a:ea typeface="Roboto Medium"/>
                <a:cs typeface="Roboto Medium"/>
                <a:sym typeface="Roboto Medium"/>
              </a:defRPr>
            </a:lvl8pPr>
            <a:lvl9pPr lvl="8" rtl="0">
              <a:spcBef>
                <a:spcPts val="0"/>
              </a:spcBef>
              <a:spcAft>
                <a:spcPts val="0"/>
              </a:spcAft>
              <a:buClr>
                <a:srgbClr val="228DFF"/>
              </a:buClr>
              <a:buSzPts val="4200"/>
              <a:buFont typeface="Roboto Medium"/>
              <a:buNone/>
              <a:defRPr sz="4200">
                <a:solidFill>
                  <a:srgbClr val="228DFF"/>
                </a:solidFill>
                <a:latin typeface="Roboto Medium"/>
                <a:ea typeface="Roboto Medium"/>
                <a:cs typeface="Roboto Medium"/>
                <a:sym typeface="Roboto Medium"/>
              </a:defRPr>
            </a:lvl9pPr>
          </a:lstStyle>
          <a:p/>
        </p:txBody>
      </p:sp>
      <p:sp>
        <p:nvSpPr>
          <p:cNvPr id="267" name="Google Shape;267;p47"/>
          <p:cNvSpPr txBox="1"/>
          <p:nvPr>
            <p:ph idx="1" type="subTitle"/>
          </p:nvPr>
        </p:nvSpPr>
        <p:spPr>
          <a:xfrm>
            <a:off x="365760" y="2477269"/>
            <a:ext cx="3790200" cy="1741200"/>
          </a:xfrm>
          <a:prstGeom prst="rect">
            <a:avLst/>
          </a:prstGeom>
        </p:spPr>
        <p:txBody>
          <a:bodyPr anchorCtr="0" anchor="t" bIns="91425" lIns="0" spcFirstLastPara="1" rIns="91425" wrap="square" tIns="91425">
            <a:noAutofit/>
          </a:bodyPr>
          <a:lstStyle>
            <a:lvl1pPr lvl="0" rtl="0">
              <a:lnSpc>
                <a:spcPct val="100000"/>
              </a:lnSpc>
              <a:spcBef>
                <a:spcPts val="0"/>
              </a:spcBef>
              <a:spcAft>
                <a:spcPts val="0"/>
              </a:spcAft>
              <a:buClr>
                <a:srgbClr val="228DFF"/>
              </a:buClr>
              <a:buSzPts val="1800"/>
              <a:buNone/>
              <a:defRPr>
                <a:solidFill>
                  <a:srgbClr val="228DFF"/>
                </a:solidFill>
              </a:defRPr>
            </a:lvl1pPr>
            <a:lvl2pPr lvl="1" rtl="0">
              <a:lnSpc>
                <a:spcPct val="100000"/>
              </a:lnSpc>
              <a:spcBef>
                <a:spcPts val="0"/>
              </a:spcBef>
              <a:spcAft>
                <a:spcPts val="0"/>
              </a:spcAft>
              <a:buClr>
                <a:srgbClr val="228DFF"/>
              </a:buClr>
              <a:buSzPts val="1800"/>
              <a:buNone/>
              <a:defRPr sz="1800">
                <a:solidFill>
                  <a:srgbClr val="228DFF"/>
                </a:solidFill>
              </a:defRPr>
            </a:lvl2pPr>
            <a:lvl3pPr lvl="2" rtl="0">
              <a:lnSpc>
                <a:spcPct val="100000"/>
              </a:lnSpc>
              <a:spcBef>
                <a:spcPts val="0"/>
              </a:spcBef>
              <a:spcAft>
                <a:spcPts val="0"/>
              </a:spcAft>
              <a:buClr>
                <a:srgbClr val="228DFF"/>
              </a:buClr>
              <a:buSzPts val="1800"/>
              <a:buNone/>
              <a:defRPr sz="1800">
                <a:solidFill>
                  <a:srgbClr val="228DFF"/>
                </a:solidFill>
              </a:defRPr>
            </a:lvl3pPr>
            <a:lvl4pPr lvl="3" rtl="0">
              <a:lnSpc>
                <a:spcPct val="100000"/>
              </a:lnSpc>
              <a:spcBef>
                <a:spcPts val="0"/>
              </a:spcBef>
              <a:spcAft>
                <a:spcPts val="0"/>
              </a:spcAft>
              <a:buClr>
                <a:srgbClr val="228DFF"/>
              </a:buClr>
              <a:buSzPts val="1800"/>
              <a:buNone/>
              <a:defRPr sz="1800">
                <a:solidFill>
                  <a:srgbClr val="228DFF"/>
                </a:solidFill>
              </a:defRPr>
            </a:lvl4pPr>
            <a:lvl5pPr lvl="4" rtl="0">
              <a:lnSpc>
                <a:spcPct val="100000"/>
              </a:lnSpc>
              <a:spcBef>
                <a:spcPts val="0"/>
              </a:spcBef>
              <a:spcAft>
                <a:spcPts val="0"/>
              </a:spcAft>
              <a:buClr>
                <a:srgbClr val="228DFF"/>
              </a:buClr>
              <a:buSzPts val="1800"/>
              <a:buNone/>
              <a:defRPr sz="1800">
                <a:solidFill>
                  <a:srgbClr val="228DFF"/>
                </a:solidFill>
              </a:defRPr>
            </a:lvl5pPr>
            <a:lvl6pPr lvl="5" rtl="0">
              <a:lnSpc>
                <a:spcPct val="100000"/>
              </a:lnSpc>
              <a:spcBef>
                <a:spcPts val="0"/>
              </a:spcBef>
              <a:spcAft>
                <a:spcPts val="0"/>
              </a:spcAft>
              <a:buClr>
                <a:srgbClr val="228DFF"/>
              </a:buClr>
              <a:buSzPts val="1800"/>
              <a:buNone/>
              <a:defRPr sz="1800">
                <a:solidFill>
                  <a:srgbClr val="228DFF"/>
                </a:solidFill>
              </a:defRPr>
            </a:lvl6pPr>
            <a:lvl7pPr lvl="6" rtl="0">
              <a:lnSpc>
                <a:spcPct val="100000"/>
              </a:lnSpc>
              <a:spcBef>
                <a:spcPts val="0"/>
              </a:spcBef>
              <a:spcAft>
                <a:spcPts val="0"/>
              </a:spcAft>
              <a:buClr>
                <a:srgbClr val="228DFF"/>
              </a:buClr>
              <a:buSzPts val="1800"/>
              <a:buNone/>
              <a:defRPr sz="1800">
                <a:solidFill>
                  <a:srgbClr val="228DFF"/>
                </a:solidFill>
              </a:defRPr>
            </a:lvl7pPr>
            <a:lvl8pPr lvl="7" rtl="0">
              <a:lnSpc>
                <a:spcPct val="100000"/>
              </a:lnSpc>
              <a:spcBef>
                <a:spcPts val="0"/>
              </a:spcBef>
              <a:spcAft>
                <a:spcPts val="0"/>
              </a:spcAft>
              <a:buClr>
                <a:srgbClr val="228DFF"/>
              </a:buClr>
              <a:buSzPts val="1800"/>
              <a:buNone/>
              <a:defRPr sz="1800">
                <a:solidFill>
                  <a:srgbClr val="228DFF"/>
                </a:solidFill>
              </a:defRPr>
            </a:lvl8pPr>
            <a:lvl9pPr lvl="8" rtl="0">
              <a:lnSpc>
                <a:spcPct val="100000"/>
              </a:lnSpc>
              <a:spcBef>
                <a:spcPts val="0"/>
              </a:spcBef>
              <a:spcAft>
                <a:spcPts val="0"/>
              </a:spcAft>
              <a:buClr>
                <a:srgbClr val="228DFF"/>
              </a:buClr>
              <a:buSzPts val="1800"/>
              <a:buNone/>
              <a:defRPr sz="1800">
                <a:solidFill>
                  <a:srgbClr val="228DFF"/>
                </a:solidFill>
              </a:defRPr>
            </a:lvl9pPr>
          </a:lstStyle>
          <a:p/>
        </p:txBody>
      </p:sp>
      <p:sp>
        <p:nvSpPr>
          <p:cNvPr id="268" name="Google Shape;268;p47"/>
          <p:cNvSpPr txBox="1"/>
          <p:nvPr>
            <p:ph idx="2" type="body"/>
          </p:nvPr>
        </p:nvSpPr>
        <p:spPr>
          <a:xfrm>
            <a:off x="4904800" y="548650"/>
            <a:ext cx="3610500" cy="4062300"/>
          </a:xfrm>
          <a:prstGeom prst="rect">
            <a:avLst/>
          </a:prstGeom>
        </p:spPr>
        <p:txBody>
          <a:bodyPr anchorCtr="0" anchor="t" bIns="91425" lIns="0" spcFirstLastPara="1" rIns="91425" wrap="square" tIns="0">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bg>
      <p:bgPr>
        <a:solidFill>
          <a:schemeClr val="accent4"/>
        </a:solidFill>
      </p:bgPr>
    </p:bg>
    <p:spTree>
      <p:nvGrpSpPr>
        <p:cNvPr id="269" name="Shape 269"/>
        <p:cNvGrpSpPr/>
        <p:nvPr/>
      </p:nvGrpSpPr>
      <p:grpSpPr>
        <a:xfrm>
          <a:off x="0" y="0"/>
          <a:ext cx="0" cy="0"/>
          <a:chOff x="0" y="0"/>
          <a:chExt cx="0" cy="0"/>
        </a:xfrm>
      </p:grpSpPr>
      <p:pic>
        <p:nvPicPr>
          <p:cNvPr id="270" name="Google Shape;270;p48"/>
          <p:cNvPicPr preferRelativeResize="0"/>
          <p:nvPr/>
        </p:nvPicPr>
        <p:blipFill>
          <a:blip r:embed="rId2">
            <a:alphaModFix/>
          </a:blip>
          <a:stretch>
            <a:fillRect/>
          </a:stretch>
        </p:blipFill>
        <p:spPr>
          <a:xfrm>
            <a:off x="274325" y="1378725"/>
            <a:ext cx="8586201" cy="3479025"/>
          </a:xfrm>
          <a:prstGeom prst="rect">
            <a:avLst/>
          </a:prstGeom>
          <a:noFill/>
          <a:ln>
            <a:noFill/>
          </a:ln>
        </p:spPr>
      </p:pic>
      <p:sp>
        <p:nvSpPr>
          <p:cNvPr id="271" name="Google Shape;271;p48"/>
          <p:cNvSpPr txBox="1"/>
          <p:nvPr>
            <p:ph idx="1" type="body"/>
          </p:nvPr>
        </p:nvSpPr>
        <p:spPr>
          <a:xfrm>
            <a:off x="885175" y="1764200"/>
            <a:ext cx="7436100" cy="1195800"/>
          </a:xfrm>
          <a:prstGeom prst="rect">
            <a:avLst/>
          </a:prstGeom>
        </p:spPr>
        <p:txBody>
          <a:bodyPr anchorCtr="0" anchor="ctr" bIns="0" lIns="0" spcFirstLastPara="1" rIns="0" wrap="square" tIns="0">
            <a:noAutofit/>
          </a:bodyPr>
          <a:lstStyle>
            <a:lvl1pPr indent="-533400" lvl="0" marL="457200" rtl="0" algn="ctr">
              <a:lnSpc>
                <a:spcPct val="100000"/>
              </a:lnSpc>
              <a:spcBef>
                <a:spcPts val="0"/>
              </a:spcBef>
              <a:spcAft>
                <a:spcPts val="0"/>
              </a:spcAft>
              <a:buClr>
                <a:srgbClr val="FFFFFF"/>
              </a:buClr>
              <a:buSzPts val="4800"/>
              <a:buChar char="●"/>
              <a:defRPr b="1" sz="4800">
                <a:solidFill>
                  <a:srgbClr val="FFFFFF"/>
                </a:solidFill>
              </a:defRPr>
            </a:lvl1pPr>
            <a:lvl2pPr indent="-533400" lvl="1" marL="914400" rtl="0" algn="ctr">
              <a:lnSpc>
                <a:spcPct val="100000"/>
              </a:lnSpc>
              <a:spcBef>
                <a:spcPts val="1600"/>
              </a:spcBef>
              <a:spcAft>
                <a:spcPts val="0"/>
              </a:spcAft>
              <a:buClr>
                <a:srgbClr val="FFFFFF"/>
              </a:buClr>
              <a:buSzPts val="4800"/>
              <a:buChar char="○"/>
              <a:defRPr b="1" sz="4800">
                <a:solidFill>
                  <a:srgbClr val="FFFFFF"/>
                </a:solidFill>
              </a:defRPr>
            </a:lvl2pPr>
            <a:lvl3pPr indent="-533400" lvl="2" marL="1371600" rtl="0" algn="ctr">
              <a:lnSpc>
                <a:spcPct val="100000"/>
              </a:lnSpc>
              <a:spcBef>
                <a:spcPts val="1600"/>
              </a:spcBef>
              <a:spcAft>
                <a:spcPts val="0"/>
              </a:spcAft>
              <a:buClr>
                <a:srgbClr val="FFFFFF"/>
              </a:buClr>
              <a:buSzPts val="4800"/>
              <a:buChar char="■"/>
              <a:defRPr b="1" sz="4800">
                <a:solidFill>
                  <a:srgbClr val="FFFFFF"/>
                </a:solidFill>
              </a:defRPr>
            </a:lvl3pPr>
            <a:lvl4pPr indent="-533400" lvl="3" marL="1828800" rtl="0" algn="ctr">
              <a:lnSpc>
                <a:spcPct val="100000"/>
              </a:lnSpc>
              <a:spcBef>
                <a:spcPts val="1600"/>
              </a:spcBef>
              <a:spcAft>
                <a:spcPts val="0"/>
              </a:spcAft>
              <a:buClr>
                <a:srgbClr val="FFFFFF"/>
              </a:buClr>
              <a:buSzPts val="4800"/>
              <a:buChar char="●"/>
              <a:defRPr b="1" sz="4800">
                <a:solidFill>
                  <a:srgbClr val="FFFFFF"/>
                </a:solidFill>
              </a:defRPr>
            </a:lvl4pPr>
            <a:lvl5pPr indent="-533400" lvl="4" marL="2286000" rtl="0" algn="ctr">
              <a:lnSpc>
                <a:spcPct val="100000"/>
              </a:lnSpc>
              <a:spcBef>
                <a:spcPts val="1600"/>
              </a:spcBef>
              <a:spcAft>
                <a:spcPts val="0"/>
              </a:spcAft>
              <a:buClr>
                <a:srgbClr val="FFFFFF"/>
              </a:buClr>
              <a:buSzPts val="4800"/>
              <a:buChar char="○"/>
              <a:defRPr b="1" sz="4800">
                <a:solidFill>
                  <a:srgbClr val="FFFFFF"/>
                </a:solidFill>
              </a:defRPr>
            </a:lvl5pPr>
            <a:lvl6pPr indent="-533400" lvl="5" marL="2743200" rtl="0" algn="ctr">
              <a:lnSpc>
                <a:spcPct val="100000"/>
              </a:lnSpc>
              <a:spcBef>
                <a:spcPts val="1600"/>
              </a:spcBef>
              <a:spcAft>
                <a:spcPts val="0"/>
              </a:spcAft>
              <a:buClr>
                <a:srgbClr val="FFFFFF"/>
              </a:buClr>
              <a:buSzPts val="4800"/>
              <a:buChar char="■"/>
              <a:defRPr b="1" sz="4800">
                <a:solidFill>
                  <a:srgbClr val="FFFFFF"/>
                </a:solidFill>
              </a:defRPr>
            </a:lvl6pPr>
            <a:lvl7pPr indent="-533400" lvl="6" marL="3200400" rtl="0" algn="ctr">
              <a:lnSpc>
                <a:spcPct val="100000"/>
              </a:lnSpc>
              <a:spcBef>
                <a:spcPts val="1600"/>
              </a:spcBef>
              <a:spcAft>
                <a:spcPts val="0"/>
              </a:spcAft>
              <a:buClr>
                <a:srgbClr val="FFFFFF"/>
              </a:buClr>
              <a:buSzPts val="4800"/>
              <a:buChar char="●"/>
              <a:defRPr b="1" sz="4800">
                <a:solidFill>
                  <a:srgbClr val="FFFFFF"/>
                </a:solidFill>
              </a:defRPr>
            </a:lvl7pPr>
            <a:lvl8pPr indent="-533400" lvl="7" marL="3657600" rtl="0" algn="ctr">
              <a:lnSpc>
                <a:spcPct val="100000"/>
              </a:lnSpc>
              <a:spcBef>
                <a:spcPts val="1600"/>
              </a:spcBef>
              <a:spcAft>
                <a:spcPts val="0"/>
              </a:spcAft>
              <a:buClr>
                <a:srgbClr val="FFFFFF"/>
              </a:buClr>
              <a:buSzPts val="4800"/>
              <a:buChar char="○"/>
              <a:defRPr b="1" sz="4800">
                <a:solidFill>
                  <a:srgbClr val="FFFFFF"/>
                </a:solidFill>
              </a:defRPr>
            </a:lvl8pPr>
            <a:lvl9pPr indent="-533400" lvl="8" marL="4114800" rtl="0" algn="ctr">
              <a:lnSpc>
                <a:spcPct val="100000"/>
              </a:lnSpc>
              <a:spcBef>
                <a:spcPts val="1600"/>
              </a:spcBef>
              <a:spcAft>
                <a:spcPts val="1600"/>
              </a:spcAft>
              <a:buClr>
                <a:srgbClr val="FFFFFF"/>
              </a:buClr>
              <a:buSzPts val="4800"/>
              <a:buChar char="■"/>
              <a:defRPr b="1" sz="4800">
                <a:solidFill>
                  <a:srgbClr val="FFFFFF"/>
                </a:solidFill>
              </a:defRPr>
            </a:lvl9pPr>
          </a:lstStyle>
          <a:p/>
        </p:txBody>
      </p:sp>
      <p:sp>
        <p:nvSpPr>
          <p:cNvPr id="272" name="Google Shape;272;p48"/>
          <p:cNvSpPr txBox="1"/>
          <p:nvPr>
            <p:ph idx="2" type="body"/>
          </p:nvPr>
        </p:nvSpPr>
        <p:spPr>
          <a:xfrm>
            <a:off x="916375" y="3412100"/>
            <a:ext cx="7373700" cy="1195800"/>
          </a:xfrm>
          <a:prstGeom prst="rect">
            <a:avLst/>
          </a:prstGeom>
        </p:spPr>
        <p:txBody>
          <a:bodyPr anchorCtr="0" anchor="ctr" bIns="0" lIns="0" spcFirstLastPara="1" rIns="0" wrap="square" tIns="0">
            <a:noAutofit/>
          </a:bodyPr>
          <a:lstStyle>
            <a:lvl1pPr indent="-533400" lvl="0" marL="457200" rtl="0" algn="ctr">
              <a:lnSpc>
                <a:spcPct val="100000"/>
              </a:lnSpc>
              <a:spcBef>
                <a:spcPts val="0"/>
              </a:spcBef>
              <a:spcAft>
                <a:spcPts val="0"/>
              </a:spcAft>
              <a:buClr>
                <a:srgbClr val="FFFFFF"/>
              </a:buClr>
              <a:buSzPts val="4800"/>
              <a:buChar char="●"/>
              <a:defRPr b="1" sz="4800">
                <a:solidFill>
                  <a:srgbClr val="FFFFFF"/>
                </a:solidFill>
              </a:defRPr>
            </a:lvl1pPr>
            <a:lvl2pPr indent="-533400" lvl="1" marL="914400" rtl="0" algn="ctr">
              <a:lnSpc>
                <a:spcPct val="100000"/>
              </a:lnSpc>
              <a:spcBef>
                <a:spcPts val="1600"/>
              </a:spcBef>
              <a:spcAft>
                <a:spcPts val="0"/>
              </a:spcAft>
              <a:buClr>
                <a:srgbClr val="FFFFFF"/>
              </a:buClr>
              <a:buSzPts val="4800"/>
              <a:buChar char="○"/>
              <a:defRPr b="1" sz="4800">
                <a:solidFill>
                  <a:srgbClr val="FFFFFF"/>
                </a:solidFill>
              </a:defRPr>
            </a:lvl2pPr>
            <a:lvl3pPr indent="-533400" lvl="2" marL="1371600" rtl="0" algn="ctr">
              <a:lnSpc>
                <a:spcPct val="100000"/>
              </a:lnSpc>
              <a:spcBef>
                <a:spcPts val="1600"/>
              </a:spcBef>
              <a:spcAft>
                <a:spcPts val="0"/>
              </a:spcAft>
              <a:buClr>
                <a:srgbClr val="FFFFFF"/>
              </a:buClr>
              <a:buSzPts val="4800"/>
              <a:buChar char="■"/>
              <a:defRPr b="1" sz="4800">
                <a:solidFill>
                  <a:srgbClr val="FFFFFF"/>
                </a:solidFill>
              </a:defRPr>
            </a:lvl3pPr>
            <a:lvl4pPr indent="-533400" lvl="3" marL="1828800" rtl="0" algn="ctr">
              <a:lnSpc>
                <a:spcPct val="100000"/>
              </a:lnSpc>
              <a:spcBef>
                <a:spcPts val="1600"/>
              </a:spcBef>
              <a:spcAft>
                <a:spcPts val="0"/>
              </a:spcAft>
              <a:buClr>
                <a:srgbClr val="FFFFFF"/>
              </a:buClr>
              <a:buSzPts val="4800"/>
              <a:buChar char="●"/>
              <a:defRPr b="1" sz="4800">
                <a:solidFill>
                  <a:srgbClr val="FFFFFF"/>
                </a:solidFill>
              </a:defRPr>
            </a:lvl4pPr>
            <a:lvl5pPr indent="-533400" lvl="4" marL="2286000" rtl="0" algn="ctr">
              <a:lnSpc>
                <a:spcPct val="100000"/>
              </a:lnSpc>
              <a:spcBef>
                <a:spcPts val="1600"/>
              </a:spcBef>
              <a:spcAft>
                <a:spcPts val="0"/>
              </a:spcAft>
              <a:buClr>
                <a:srgbClr val="FFFFFF"/>
              </a:buClr>
              <a:buSzPts val="4800"/>
              <a:buChar char="○"/>
              <a:defRPr b="1" sz="4800">
                <a:solidFill>
                  <a:srgbClr val="FFFFFF"/>
                </a:solidFill>
              </a:defRPr>
            </a:lvl5pPr>
            <a:lvl6pPr indent="-533400" lvl="5" marL="2743200" rtl="0" algn="ctr">
              <a:lnSpc>
                <a:spcPct val="100000"/>
              </a:lnSpc>
              <a:spcBef>
                <a:spcPts val="1600"/>
              </a:spcBef>
              <a:spcAft>
                <a:spcPts val="0"/>
              </a:spcAft>
              <a:buClr>
                <a:srgbClr val="FFFFFF"/>
              </a:buClr>
              <a:buSzPts val="4800"/>
              <a:buChar char="■"/>
              <a:defRPr b="1" sz="4800">
                <a:solidFill>
                  <a:srgbClr val="FFFFFF"/>
                </a:solidFill>
              </a:defRPr>
            </a:lvl6pPr>
            <a:lvl7pPr indent="-533400" lvl="6" marL="3200400" rtl="0" algn="ctr">
              <a:lnSpc>
                <a:spcPct val="100000"/>
              </a:lnSpc>
              <a:spcBef>
                <a:spcPts val="1600"/>
              </a:spcBef>
              <a:spcAft>
                <a:spcPts val="0"/>
              </a:spcAft>
              <a:buClr>
                <a:srgbClr val="FFFFFF"/>
              </a:buClr>
              <a:buSzPts val="4800"/>
              <a:buChar char="●"/>
              <a:defRPr b="1" sz="4800">
                <a:solidFill>
                  <a:srgbClr val="FFFFFF"/>
                </a:solidFill>
              </a:defRPr>
            </a:lvl7pPr>
            <a:lvl8pPr indent="-533400" lvl="7" marL="3657600" rtl="0" algn="ctr">
              <a:lnSpc>
                <a:spcPct val="100000"/>
              </a:lnSpc>
              <a:spcBef>
                <a:spcPts val="1600"/>
              </a:spcBef>
              <a:spcAft>
                <a:spcPts val="0"/>
              </a:spcAft>
              <a:buClr>
                <a:srgbClr val="FFFFFF"/>
              </a:buClr>
              <a:buSzPts val="4800"/>
              <a:buChar char="○"/>
              <a:defRPr b="1" sz="4800">
                <a:solidFill>
                  <a:srgbClr val="FFFFFF"/>
                </a:solidFill>
              </a:defRPr>
            </a:lvl8pPr>
            <a:lvl9pPr indent="-533400" lvl="8" marL="4114800" rtl="0" algn="ctr">
              <a:lnSpc>
                <a:spcPct val="100000"/>
              </a:lnSpc>
              <a:spcBef>
                <a:spcPts val="1600"/>
              </a:spcBef>
              <a:spcAft>
                <a:spcPts val="1600"/>
              </a:spcAft>
              <a:buClr>
                <a:srgbClr val="FFFFFF"/>
              </a:buClr>
              <a:buSzPts val="4800"/>
              <a:buChar char="■"/>
              <a:defRPr b="1" sz="4800">
                <a:solidFill>
                  <a:srgbClr val="FFFFFF"/>
                </a:solidFill>
              </a:defRPr>
            </a:lvl9pPr>
          </a:lstStyle>
          <a:p/>
        </p:txBody>
      </p:sp>
      <p:pic>
        <p:nvPicPr>
          <p:cNvPr id="273" name="Google Shape;273;p48"/>
          <p:cNvPicPr preferRelativeResize="0"/>
          <p:nvPr/>
        </p:nvPicPr>
        <p:blipFill>
          <a:blip r:embed="rId3">
            <a:alphaModFix/>
          </a:blip>
          <a:stretch>
            <a:fillRect/>
          </a:stretch>
        </p:blipFill>
        <p:spPr>
          <a:xfrm>
            <a:off x="446250" y="1064419"/>
            <a:ext cx="661650" cy="821531"/>
          </a:xfrm>
          <a:prstGeom prst="rect">
            <a:avLst/>
          </a:prstGeom>
          <a:noFill/>
          <a:ln>
            <a:noFill/>
          </a:ln>
        </p:spPr>
      </p:pic>
      <p:sp>
        <p:nvSpPr>
          <p:cNvPr id="274" name="Google Shape;274;p48"/>
          <p:cNvSpPr txBox="1"/>
          <p:nvPr>
            <p:ph type="title"/>
          </p:nvPr>
        </p:nvSpPr>
        <p:spPr>
          <a:xfrm>
            <a:off x="751050" y="443719"/>
            <a:ext cx="7665900" cy="520500"/>
          </a:xfrm>
          <a:prstGeom prst="rect">
            <a:avLst/>
          </a:prstGeom>
        </p:spPr>
        <p:txBody>
          <a:bodyPr anchorCtr="0" anchor="ctr" bIns="0" lIns="0" spcFirstLastPara="1" rIns="0" wrap="square" tIns="0">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pic>
        <p:nvPicPr>
          <p:cNvPr id="275" name="Google Shape;275;p48"/>
          <p:cNvPicPr preferRelativeResize="0"/>
          <p:nvPr/>
        </p:nvPicPr>
        <p:blipFill>
          <a:blip r:embed="rId4">
            <a:alphaModFix/>
          </a:blip>
          <a:stretch>
            <a:fillRect/>
          </a:stretch>
        </p:blipFill>
        <p:spPr>
          <a:xfrm>
            <a:off x="885200" y="3133063"/>
            <a:ext cx="7436025" cy="29770"/>
          </a:xfrm>
          <a:prstGeom prst="rect">
            <a:avLst/>
          </a:prstGeom>
          <a:noFill/>
          <a:ln>
            <a:noFill/>
          </a:ln>
        </p:spPr>
      </p:pic>
      <p:pic>
        <p:nvPicPr>
          <p:cNvPr id="276" name="Google Shape;276;p48"/>
          <p:cNvPicPr preferRelativeResize="0"/>
          <p:nvPr/>
        </p:nvPicPr>
        <p:blipFill>
          <a:blip r:embed="rId5">
            <a:alphaModFix/>
          </a:blip>
          <a:stretch>
            <a:fillRect/>
          </a:stretch>
        </p:blipFill>
        <p:spPr>
          <a:xfrm>
            <a:off x="8097821" y="4400550"/>
            <a:ext cx="531619" cy="678656"/>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logo" type="blank">
  <p:cSld name="BLANK">
    <p:bg>
      <p:bgPr>
        <a:solidFill>
          <a:srgbClr val="FFFFFF"/>
        </a:solidFill>
      </p:bgPr>
    </p:bg>
    <p:spTree>
      <p:nvGrpSpPr>
        <p:cNvPr id="277" name="Shape 277"/>
        <p:cNvGrpSpPr/>
        <p:nvPr/>
      </p:nvGrpSpPr>
      <p:grpSpPr>
        <a:xfrm>
          <a:off x="0" y="0"/>
          <a:ext cx="0" cy="0"/>
          <a:chOff x="0" y="0"/>
          <a:chExt cx="0" cy="0"/>
        </a:xfrm>
      </p:grpSpPr>
      <p:pic>
        <p:nvPicPr>
          <p:cNvPr id="278" name="Google Shape;278;p49"/>
          <p:cNvPicPr preferRelativeResize="0"/>
          <p:nvPr/>
        </p:nvPicPr>
        <p:blipFill>
          <a:blip r:embed="rId2">
            <a:alphaModFix/>
          </a:blip>
          <a:stretch>
            <a:fillRect/>
          </a:stretch>
        </p:blipFill>
        <p:spPr>
          <a:xfrm>
            <a:off x="7561250" y="583939"/>
            <a:ext cx="962401" cy="247511"/>
          </a:xfrm>
          <a:prstGeom prst="rect">
            <a:avLst/>
          </a:prstGeom>
          <a:noFill/>
          <a:ln>
            <a:noFill/>
          </a:ln>
        </p:spPr>
      </p:pic>
      <p:sp>
        <p:nvSpPr>
          <p:cNvPr id="279" name="Google Shape;279;p49"/>
          <p:cNvSpPr/>
          <p:nvPr/>
        </p:nvSpPr>
        <p:spPr>
          <a:xfrm>
            <a:off x="0" y="0"/>
            <a:ext cx="9144000" cy="40800"/>
          </a:xfrm>
          <a:prstGeom prst="rect">
            <a:avLst/>
          </a:prstGeom>
          <a:solidFill>
            <a:srgbClr val="FFC4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Keboola box">
  <p:cSld name="BLANK_1">
    <p:bg>
      <p:bgPr>
        <a:solidFill>
          <a:srgbClr val="FFFFFF"/>
        </a:solidFill>
      </p:bgPr>
    </p:bg>
    <p:spTree>
      <p:nvGrpSpPr>
        <p:cNvPr id="280" name="Shape 280"/>
        <p:cNvGrpSpPr/>
        <p:nvPr/>
      </p:nvGrpSpPr>
      <p:grpSpPr>
        <a:xfrm>
          <a:off x="0" y="0"/>
          <a:ext cx="0" cy="0"/>
          <a:chOff x="0" y="0"/>
          <a:chExt cx="0" cy="0"/>
        </a:xfrm>
      </p:grpSpPr>
      <p:pic>
        <p:nvPicPr>
          <p:cNvPr id="281" name="Google Shape;281;p50"/>
          <p:cNvPicPr preferRelativeResize="0"/>
          <p:nvPr/>
        </p:nvPicPr>
        <p:blipFill>
          <a:blip r:embed="rId2">
            <a:alphaModFix/>
          </a:blip>
          <a:stretch>
            <a:fillRect/>
          </a:stretch>
        </p:blipFill>
        <p:spPr>
          <a:xfrm>
            <a:off x="7561250" y="583939"/>
            <a:ext cx="962401" cy="247511"/>
          </a:xfrm>
          <a:prstGeom prst="rect">
            <a:avLst/>
          </a:prstGeom>
          <a:noFill/>
          <a:ln>
            <a:noFill/>
          </a:ln>
        </p:spPr>
      </p:pic>
      <p:sp>
        <p:nvSpPr>
          <p:cNvPr id="282" name="Google Shape;282;p50"/>
          <p:cNvSpPr/>
          <p:nvPr/>
        </p:nvSpPr>
        <p:spPr>
          <a:xfrm>
            <a:off x="0" y="0"/>
            <a:ext cx="9144000" cy="40800"/>
          </a:xfrm>
          <a:prstGeom prst="rect">
            <a:avLst/>
          </a:prstGeom>
          <a:solidFill>
            <a:srgbClr val="FFC4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2">
    <p:spTree>
      <p:nvGrpSpPr>
        <p:cNvPr id="283" name="Shape 283"/>
        <p:cNvGrpSpPr/>
        <p:nvPr/>
      </p:nvGrpSpPr>
      <p:grpSpPr>
        <a:xfrm>
          <a:off x="0" y="0"/>
          <a:ext cx="0" cy="0"/>
          <a:chOff x="0" y="0"/>
          <a:chExt cx="0" cy="0"/>
        </a:xfrm>
      </p:grpSpPr>
      <p:sp>
        <p:nvSpPr>
          <p:cNvPr id="284" name="Google Shape;284;p51"/>
          <p:cNvSpPr txBox="1"/>
          <p:nvPr>
            <p:ph type="title"/>
          </p:nvPr>
        </p:nvSpPr>
        <p:spPr>
          <a:xfrm>
            <a:off x="457200" y="205978"/>
            <a:ext cx="8229600" cy="8574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3600"/>
              <a:buFont typeface="Arial"/>
              <a:buNone/>
              <a:defRPr b="1" sz="3600">
                <a:solidFill>
                  <a:schemeClr val="dk1"/>
                </a:solidFill>
                <a:latin typeface="Arial"/>
                <a:ea typeface="Arial"/>
                <a:cs typeface="Arial"/>
                <a:sym typeface="Arial"/>
              </a:defRPr>
            </a:lvl1pPr>
            <a:lvl2pPr lvl="1" rtl="0" algn="l">
              <a:spcBef>
                <a:spcPts val="0"/>
              </a:spcBef>
              <a:spcAft>
                <a:spcPts val="0"/>
              </a:spcAft>
              <a:buSzPts val="3600"/>
              <a:buFont typeface="Arial"/>
              <a:buNone/>
              <a:defRPr b="1" sz="3600">
                <a:solidFill>
                  <a:schemeClr val="dk1"/>
                </a:solidFill>
                <a:latin typeface="Arial"/>
                <a:ea typeface="Arial"/>
                <a:cs typeface="Arial"/>
                <a:sym typeface="Arial"/>
              </a:defRPr>
            </a:lvl2pPr>
            <a:lvl3pPr lvl="2" rtl="0" algn="l">
              <a:spcBef>
                <a:spcPts val="0"/>
              </a:spcBef>
              <a:spcAft>
                <a:spcPts val="0"/>
              </a:spcAft>
              <a:buSzPts val="3600"/>
              <a:buFont typeface="Arial"/>
              <a:buNone/>
              <a:defRPr b="1" sz="3600">
                <a:solidFill>
                  <a:schemeClr val="dk1"/>
                </a:solidFill>
                <a:latin typeface="Arial"/>
                <a:ea typeface="Arial"/>
                <a:cs typeface="Arial"/>
                <a:sym typeface="Arial"/>
              </a:defRPr>
            </a:lvl3pPr>
            <a:lvl4pPr lvl="3" rtl="0" algn="l">
              <a:spcBef>
                <a:spcPts val="0"/>
              </a:spcBef>
              <a:spcAft>
                <a:spcPts val="0"/>
              </a:spcAft>
              <a:buSzPts val="3600"/>
              <a:buFont typeface="Arial"/>
              <a:buNone/>
              <a:defRPr b="1" sz="3600">
                <a:solidFill>
                  <a:schemeClr val="dk1"/>
                </a:solidFill>
                <a:latin typeface="Arial"/>
                <a:ea typeface="Arial"/>
                <a:cs typeface="Arial"/>
                <a:sym typeface="Arial"/>
              </a:defRPr>
            </a:lvl4pPr>
            <a:lvl5pPr lvl="4" rtl="0" algn="l">
              <a:spcBef>
                <a:spcPts val="0"/>
              </a:spcBef>
              <a:spcAft>
                <a:spcPts val="0"/>
              </a:spcAft>
              <a:buSzPts val="3600"/>
              <a:buFont typeface="Arial"/>
              <a:buNone/>
              <a:defRPr b="1" sz="3600">
                <a:solidFill>
                  <a:schemeClr val="dk1"/>
                </a:solidFill>
                <a:latin typeface="Arial"/>
                <a:ea typeface="Arial"/>
                <a:cs typeface="Arial"/>
                <a:sym typeface="Arial"/>
              </a:defRPr>
            </a:lvl5pPr>
            <a:lvl6pPr lvl="5" rtl="0" algn="l">
              <a:spcBef>
                <a:spcPts val="0"/>
              </a:spcBef>
              <a:spcAft>
                <a:spcPts val="0"/>
              </a:spcAft>
              <a:buSzPts val="3600"/>
              <a:buFont typeface="Arial"/>
              <a:buNone/>
              <a:defRPr b="1" sz="3600">
                <a:solidFill>
                  <a:schemeClr val="dk1"/>
                </a:solidFill>
                <a:latin typeface="Arial"/>
                <a:ea typeface="Arial"/>
                <a:cs typeface="Arial"/>
                <a:sym typeface="Arial"/>
              </a:defRPr>
            </a:lvl6pPr>
            <a:lvl7pPr lvl="6" rtl="0" algn="l">
              <a:spcBef>
                <a:spcPts val="0"/>
              </a:spcBef>
              <a:spcAft>
                <a:spcPts val="0"/>
              </a:spcAft>
              <a:buSzPts val="3600"/>
              <a:buFont typeface="Arial"/>
              <a:buNone/>
              <a:defRPr b="1" sz="3600">
                <a:solidFill>
                  <a:schemeClr val="dk1"/>
                </a:solidFill>
                <a:latin typeface="Arial"/>
                <a:ea typeface="Arial"/>
                <a:cs typeface="Arial"/>
                <a:sym typeface="Arial"/>
              </a:defRPr>
            </a:lvl7pPr>
            <a:lvl8pPr lvl="7" rtl="0" algn="l">
              <a:spcBef>
                <a:spcPts val="0"/>
              </a:spcBef>
              <a:spcAft>
                <a:spcPts val="0"/>
              </a:spcAft>
              <a:buSzPts val="3600"/>
              <a:buFont typeface="Arial"/>
              <a:buNone/>
              <a:defRPr b="1" sz="3600">
                <a:solidFill>
                  <a:schemeClr val="dk1"/>
                </a:solidFill>
                <a:latin typeface="Arial"/>
                <a:ea typeface="Arial"/>
                <a:cs typeface="Arial"/>
                <a:sym typeface="Arial"/>
              </a:defRPr>
            </a:lvl8pPr>
            <a:lvl9pPr lvl="8" rtl="0" algn="l">
              <a:spcBef>
                <a:spcPts val="0"/>
              </a:spcBef>
              <a:spcAft>
                <a:spcPts val="0"/>
              </a:spcAft>
              <a:buSzPts val="3600"/>
              <a:buFont typeface="Arial"/>
              <a:buNone/>
              <a:defRPr b="1" sz="3600">
                <a:solidFill>
                  <a:schemeClr val="dk1"/>
                </a:solidFill>
                <a:latin typeface="Arial"/>
                <a:ea typeface="Arial"/>
                <a:cs typeface="Arial"/>
                <a:sym typeface="Arial"/>
              </a:defRPr>
            </a:lvl9pPr>
          </a:lstStyle>
          <a:p/>
        </p:txBody>
      </p:sp>
      <p:sp>
        <p:nvSpPr>
          <p:cNvPr id="285" name="Google Shape;285;p51"/>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sz="1800"/>
            </a:lvl5pPr>
            <a:lvl6pPr indent="-317500" lvl="5" marL="2743200" rtl="0">
              <a:spcBef>
                <a:spcPts val="1600"/>
              </a:spcBef>
              <a:spcAft>
                <a:spcPts val="0"/>
              </a:spcAft>
              <a:buSzPts val="1400"/>
              <a:buChar char="■"/>
              <a:defRPr sz="1800"/>
            </a:lvl6pPr>
            <a:lvl7pPr indent="-317500" lvl="6" marL="3200400" rtl="0">
              <a:spcBef>
                <a:spcPts val="1600"/>
              </a:spcBef>
              <a:spcAft>
                <a:spcPts val="0"/>
              </a:spcAft>
              <a:buSzPts val="1400"/>
              <a:buChar char="●"/>
              <a:defRPr sz="1800"/>
            </a:lvl7pPr>
            <a:lvl8pPr indent="-317500" lvl="7" marL="3657600" rtl="0">
              <a:spcBef>
                <a:spcPts val="1600"/>
              </a:spcBef>
              <a:spcAft>
                <a:spcPts val="0"/>
              </a:spcAft>
              <a:buSzPts val="1400"/>
              <a:buChar char="○"/>
              <a:defRPr sz="1800"/>
            </a:lvl8pPr>
            <a:lvl9pPr indent="-317500" lvl="8" marL="4114800" rtl="0">
              <a:spcBef>
                <a:spcPts val="1600"/>
              </a:spcBef>
              <a:spcAft>
                <a:spcPts val="1600"/>
              </a:spcAft>
              <a:buSzPts val="1400"/>
              <a:buChar char="■"/>
              <a:defRPr sz="1800"/>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_2">
  <p:cSld name="MAIN_POINT_2">
    <p:spTree>
      <p:nvGrpSpPr>
        <p:cNvPr id="286" name="Shape 286"/>
        <p:cNvGrpSpPr/>
        <p:nvPr/>
      </p:nvGrpSpPr>
      <p:grpSpPr>
        <a:xfrm>
          <a:off x="0" y="0"/>
          <a:ext cx="0" cy="0"/>
          <a:chOff x="0" y="0"/>
          <a:chExt cx="0" cy="0"/>
        </a:xfrm>
      </p:grpSpPr>
      <p:pic>
        <p:nvPicPr>
          <p:cNvPr id="287" name="Google Shape;287;p52"/>
          <p:cNvPicPr preferRelativeResize="0"/>
          <p:nvPr/>
        </p:nvPicPr>
        <p:blipFill>
          <a:blip r:embed="rId2">
            <a:alphaModFix/>
          </a:blip>
          <a:stretch>
            <a:fillRect/>
          </a:stretch>
        </p:blipFill>
        <p:spPr>
          <a:xfrm>
            <a:off x="388150" y="285750"/>
            <a:ext cx="8374850" cy="4572000"/>
          </a:xfrm>
          <a:prstGeom prst="rect">
            <a:avLst/>
          </a:prstGeom>
          <a:noFill/>
          <a:ln>
            <a:noFill/>
          </a:ln>
        </p:spPr>
      </p:pic>
      <p:sp>
        <p:nvSpPr>
          <p:cNvPr id="288" name="Google Shape;288;p52"/>
          <p:cNvSpPr txBox="1"/>
          <p:nvPr>
            <p:ph type="title"/>
          </p:nvPr>
        </p:nvSpPr>
        <p:spPr>
          <a:xfrm>
            <a:off x="751050" y="1193006"/>
            <a:ext cx="7665900" cy="2528700"/>
          </a:xfrm>
          <a:prstGeom prst="rect">
            <a:avLst/>
          </a:prstGeom>
        </p:spPr>
        <p:txBody>
          <a:bodyPr anchorCtr="0" anchor="ctr" bIns="0" lIns="0" spcFirstLastPara="1" rIns="0" wrap="square" tIns="0">
            <a:noAutofit/>
          </a:bodyPr>
          <a:lstStyle>
            <a:lvl1pPr lvl="0" rtl="0" algn="ctr">
              <a:spcBef>
                <a:spcPts val="0"/>
              </a:spcBef>
              <a:spcAft>
                <a:spcPts val="0"/>
              </a:spcAft>
              <a:buClr>
                <a:srgbClr val="FFFFFF"/>
              </a:buClr>
              <a:buSzPts val="6000"/>
              <a:buFont typeface="Roboto Medium"/>
              <a:buNone/>
              <a:defRPr sz="6000">
                <a:solidFill>
                  <a:srgbClr val="FFFFFF"/>
                </a:solidFill>
                <a:latin typeface="Roboto Medium"/>
                <a:ea typeface="Roboto Medium"/>
                <a:cs typeface="Roboto Medium"/>
                <a:sym typeface="Roboto Medium"/>
              </a:defRPr>
            </a:lvl1pPr>
            <a:lvl2pPr lvl="1" rtl="0" algn="ctr">
              <a:spcBef>
                <a:spcPts val="0"/>
              </a:spcBef>
              <a:spcAft>
                <a:spcPts val="0"/>
              </a:spcAft>
              <a:buClr>
                <a:srgbClr val="FFFFFF"/>
              </a:buClr>
              <a:buSzPts val="6000"/>
              <a:buFont typeface="Roboto Medium"/>
              <a:buNone/>
              <a:defRPr sz="6000">
                <a:solidFill>
                  <a:srgbClr val="FFFFFF"/>
                </a:solidFill>
                <a:latin typeface="Roboto Medium"/>
                <a:ea typeface="Roboto Medium"/>
                <a:cs typeface="Roboto Medium"/>
                <a:sym typeface="Roboto Medium"/>
              </a:defRPr>
            </a:lvl2pPr>
            <a:lvl3pPr lvl="2" rtl="0" algn="ctr">
              <a:spcBef>
                <a:spcPts val="0"/>
              </a:spcBef>
              <a:spcAft>
                <a:spcPts val="0"/>
              </a:spcAft>
              <a:buClr>
                <a:srgbClr val="FFFFFF"/>
              </a:buClr>
              <a:buSzPts val="6000"/>
              <a:buFont typeface="Roboto Medium"/>
              <a:buNone/>
              <a:defRPr sz="6000">
                <a:solidFill>
                  <a:srgbClr val="FFFFFF"/>
                </a:solidFill>
                <a:latin typeface="Roboto Medium"/>
                <a:ea typeface="Roboto Medium"/>
                <a:cs typeface="Roboto Medium"/>
                <a:sym typeface="Roboto Medium"/>
              </a:defRPr>
            </a:lvl3pPr>
            <a:lvl4pPr lvl="3" rtl="0" algn="ctr">
              <a:spcBef>
                <a:spcPts val="0"/>
              </a:spcBef>
              <a:spcAft>
                <a:spcPts val="0"/>
              </a:spcAft>
              <a:buClr>
                <a:srgbClr val="FFFFFF"/>
              </a:buClr>
              <a:buSzPts val="6000"/>
              <a:buFont typeface="Roboto Medium"/>
              <a:buNone/>
              <a:defRPr sz="6000">
                <a:solidFill>
                  <a:srgbClr val="FFFFFF"/>
                </a:solidFill>
                <a:latin typeface="Roboto Medium"/>
                <a:ea typeface="Roboto Medium"/>
                <a:cs typeface="Roboto Medium"/>
                <a:sym typeface="Roboto Medium"/>
              </a:defRPr>
            </a:lvl4pPr>
            <a:lvl5pPr lvl="4" rtl="0" algn="ctr">
              <a:spcBef>
                <a:spcPts val="0"/>
              </a:spcBef>
              <a:spcAft>
                <a:spcPts val="0"/>
              </a:spcAft>
              <a:buClr>
                <a:srgbClr val="FFFFFF"/>
              </a:buClr>
              <a:buSzPts val="6000"/>
              <a:buFont typeface="Roboto Medium"/>
              <a:buNone/>
              <a:defRPr sz="6000">
                <a:solidFill>
                  <a:srgbClr val="FFFFFF"/>
                </a:solidFill>
                <a:latin typeface="Roboto Medium"/>
                <a:ea typeface="Roboto Medium"/>
                <a:cs typeface="Roboto Medium"/>
                <a:sym typeface="Roboto Medium"/>
              </a:defRPr>
            </a:lvl5pPr>
            <a:lvl6pPr lvl="5" rtl="0" algn="ctr">
              <a:spcBef>
                <a:spcPts val="0"/>
              </a:spcBef>
              <a:spcAft>
                <a:spcPts val="0"/>
              </a:spcAft>
              <a:buClr>
                <a:srgbClr val="FFFFFF"/>
              </a:buClr>
              <a:buSzPts val="6000"/>
              <a:buFont typeface="Roboto Medium"/>
              <a:buNone/>
              <a:defRPr sz="6000">
                <a:solidFill>
                  <a:srgbClr val="FFFFFF"/>
                </a:solidFill>
                <a:latin typeface="Roboto Medium"/>
                <a:ea typeface="Roboto Medium"/>
                <a:cs typeface="Roboto Medium"/>
                <a:sym typeface="Roboto Medium"/>
              </a:defRPr>
            </a:lvl6pPr>
            <a:lvl7pPr lvl="6" rtl="0" algn="ctr">
              <a:spcBef>
                <a:spcPts val="0"/>
              </a:spcBef>
              <a:spcAft>
                <a:spcPts val="0"/>
              </a:spcAft>
              <a:buClr>
                <a:srgbClr val="FFFFFF"/>
              </a:buClr>
              <a:buSzPts val="6000"/>
              <a:buFont typeface="Roboto Medium"/>
              <a:buNone/>
              <a:defRPr sz="6000">
                <a:solidFill>
                  <a:srgbClr val="FFFFFF"/>
                </a:solidFill>
                <a:latin typeface="Roboto Medium"/>
                <a:ea typeface="Roboto Medium"/>
                <a:cs typeface="Roboto Medium"/>
                <a:sym typeface="Roboto Medium"/>
              </a:defRPr>
            </a:lvl7pPr>
            <a:lvl8pPr lvl="7" rtl="0" algn="ctr">
              <a:spcBef>
                <a:spcPts val="0"/>
              </a:spcBef>
              <a:spcAft>
                <a:spcPts val="0"/>
              </a:spcAft>
              <a:buClr>
                <a:srgbClr val="FFFFFF"/>
              </a:buClr>
              <a:buSzPts val="6000"/>
              <a:buFont typeface="Roboto Medium"/>
              <a:buNone/>
              <a:defRPr sz="6000">
                <a:solidFill>
                  <a:srgbClr val="FFFFFF"/>
                </a:solidFill>
                <a:latin typeface="Roboto Medium"/>
                <a:ea typeface="Roboto Medium"/>
                <a:cs typeface="Roboto Medium"/>
                <a:sym typeface="Roboto Medium"/>
              </a:defRPr>
            </a:lvl8pPr>
            <a:lvl9pPr lvl="8" rtl="0" algn="ctr">
              <a:spcBef>
                <a:spcPts val="0"/>
              </a:spcBef>
              <a:spcAft>
                <a:spcPts val="0"/>
              </a:spcAft>
              <a:buClr>
                <a:srgbClr val="FFFFFF"/>
              </a:buClr>
              <a:buSzPts val="6000"/>
              <a:buFont typeface="Roboto Medium"/>
              <a:buNone/>
              <a:defRPr sz="6000">
                <a:solidFill>
                  <a:srgbClr val="FFFFFF"/>
                </a:solidFill>
                <a:latin typeface="Roboto Medium"/>
                <a:ea typeface="Roboto Medium"/>
                <a:cs typeface="Roboto Medium"/>
                <a:sym typeface="Roboto Medium"/>
              </a:defRPr>
            </a:lvl9pPr>
          </a:lstStyle>
          <a:p/>
        </p:txBody>
      </p:sp>
      <p:pic>
        <p:nvPicPr>
          <p:cNvPr id="289" name="Google Shape;289;p52"/>
          <p:cNvPicPr preferRelativeResize="0"/>
          <p:nvPr/>
        </p:nvPicPr>
        <p:blipFill>
          <a:blip r:embed="rId3">
            <a:alphaModFix/>
          </a:blip>
          <a:stretch>
            <a:fillRect/>
          </a:stretch>
        </p:blipFill>
        <p:spPr>
          <a:xfrm>
            <a:off x="8077200" y="3420694"/>
            <a:ext cx="685800" cy="925838"/>
          </a:xfrm>
          <a:prstGeom prst="rect">
            <a:avLst/>
          </a:prstGeom>
          <a:noFill/>
          <a:ln>
            <a:noFill/>
          </a:ln>
        </p:spPr>
      </p:pic>
      <p:pic>
        <p:nvPicPr>
          <p:cNvPr id="290" name="Google Shape;290;p52"/>
          <p:cNvPicPr preferRelativeResize="0"/>
          <p:nvPr/>
        </p:nvPicPr>
        <p:blipFill>
          <a:blip r:embed="rId4">
            <a:alphaModFix/>
          </a:blip>
          <a:stretch>
            <a:fillRect/>
          </a:stretch>
        </p:blipFill>
        <p:spPr>
          <a:xfrm>
            <a:off x="779625" y="4346531"/>
            <a:ext cx="972618" cy="246900"/>
          </a:xfrm>
          <a:prstGeom prst="rect">
            <a:avLst/>
          </a:prstGeom>
          <a:noFill/>
          <a:ln>
            <a:noFill/>
          </a:ln>
        </p:spPr>
      </p:pic>
      <p:pic>
        <p:nvPicPr>
          <p:cNvPr id="291" name="Google Shape;291;p52"/>
          <p:cNvPicPr preferRelativeResize="0"/>
          <p:nvPr/>
        </p:nvPicPr>
        <p:blipFill>
          <a:blip r:embed="rId5">
            <a:alphaModFix/>
          </a:blip>
          <a:stretch>
            <a:fillRect/>
          </a:stretch>
        </p:blipFill>
        <p:spPr>
          <a:xfrm>
            <a:off x="902500" y="671513"/>
            <a:ext cx="411525" cy="51734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spTree>
      <p:nvGrpSpPr>
        <p:cNvPr id="292" name="Shape 292"/>
        <p:cNvGrpSpPr/>
        <p:nvPr/>
      </p:nvGrpSpPr>
      <p:grpSpPr>
        <a:xfrm>
          <a:off x="0" y="0"/>
          <a:ext cx="0" cy="0"/>
          <a:chOff x="0" y="0"/>
          <a:chExt cx="0" cy="0"/>
        </a:xfrm>
      </p:grpSpPr>
      <p:sp>
        <p:nvSpPr>
          <p:cNvPr id="293" name="Google Shape;293;p53"/>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94" name="Google Shape;294;p5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95" name="Google Shape;295;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96" name="Shape 296"/>
        <p:cNvGrpSpPr/>
        <p:nvPr/>
      </p:nvGrpSpPr>
      <p:grpSpPr>
        <a:xfrm>
          <a:off x="0" y="0"/>
          <a:ext cx="0" cy="0"/>
          <a:chOff x="0" y="0"/>
          <a:chExt cx="0" cy="0"/>
        </a:xfrm>
      </p:grpSpPr>
      <p:sp>
        <p:nvSpPr>
          <p:cNvPr id="297" name="Google Shape;297;p54"/>
          <p:cNvSpPr txBox="1"/>
          <p:nvPr>
            <p:ph type="title"/>
          </p:nvPr>
        </p:nvSpPr>
        <p:spPr>
          <a:xfrm>
            <a:off x="0" y="0"/>
            <a:ext cx="2250000" cy="22500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dk1"/>
              </a:buClr>
              <a:buSzPts val="2700"/>
              <a:buFont typeface="Quattrocento Sans"/>
              <a:buNone/>
              <a:defRPr b="0" i="0" sz="2700" u="none" cap="none" strike="noStrike">
                <a:solidFill>
                  <a:schemeClr val="dk1"/>
                </a:solidFill>
                <a:latin typeface="Quattrocento Sans"/>
                <a:ea typeface="Quattrocento Sans"/>
                <a:cs typeface="Quattrocento Sans"/>
                <a:sym typeface="Quattrocento Sans"/>
              </a:defRPr>
            </a:lvl1pPr>
            <a:lvl2pPr lvl="1" rtl="0">
              <a:spcBef>
                <a:spcPts val="0"/>
              </a:spcBef>
              <a:spcAft>
                <a:spcPts val="0"/>
              </a:spcAft>
              <a:buSzPts val="3200"/>
              <a:buNone/>
              <a:defRPr sz="1300"/>
            </a:lvl2pPr>
            <a:lvl3pPr lvl="2" rtl="0">
              <a:spcBef>
                <a:spcPts val="0"/>
              </a:spcBef>
              <a:spcAft>
                <a:spcPts val="0"/>
              </a:spcAft>
              <a:buSzPts val="3200"/>
              <a:buNone/>
              <a:defRPr sz="1300"/>
            </a:lvl3pPr>
            <a:lvl4pPr lvl="3" rtl="0">
              <a:spcBef>
                <a:spcPts val="0"/>
              </a:spcBef>
              <a:spcAft>
                <a:spcPts val="0"/>
              </a:spcAft>
              <a:buSzPts val="3200"/>
              <a:buNone/>
              <a:defRPr sz="1300"/>
            </a:lvl4pPr>
            <a:lvl5pPr lvl="4" rtl="0">
              <a:spcBef>
                <a:spcPts val="0"/>
              </a:spcBef>
              <a:spcAft>
                <a:spcPts val="0"/>
              </a:spcAft>
              <a:buSzPts val="3200"/>
              <a:buNone/>
              <a:defRPr sz="1300"/>
            </a:lvl5pPr>
            <a:lvl6pPr lvl="5" rtl="0">
              <a:spcBef>
                <a:spcPts val="0"/>
              </a:spcBef>
              <a:spcAft>
                <a:spcPts val="0"/>
              </a:spcAft>
              <a:buSzPts val="3200"/>
              <a:buNone/>
              <a:defRPr sz="1300"/>
            </a:lvl6pPr>
            <a:lvl7pPr lvl="6" rtl="0">
              <a:spcBef>
                <a:spcPts val="0"/>
              </a:spcBef>
              <a:spcAft>
                <a:spcPts val="0"/>
              </a:spcAft>
              <a:buSzPts val="3200"/>
              <a:buNone/>
              <a:defRPr sz="1300"/>
            </a:lvl7pPr>
            <a:lvl8pPr lvl="7" rtl="0">
              <a:spcBef>
                <a:spcPts val="0"/>
              </a:spcBef>
              <a:spcAft>
                <a:spcPts val="0"/>
              </a:spcAft>
              <a:buSzPts val="3200"/>
              <a:buNone/>
              <a:defRPr sz="1300"/>
            </a:lvl8pPr>
            <a:lvl9pPr lvl="8" rtl="0">
              <a:spcBef>
                <a:spcPts val="0"/>
              </a:spcBef>
              <a:spcAft>
                <a:spcPts val="0"/>
              </a:spcAft>
              <a:buSzPts val="3200"/>
              <a:buNone/>
              <a:defRPr sz="1300"/>
            </a:lvl9pPr>
          </a:lstStyle>
          <a:p/>
        </p:txBody>
      </p:sp>
    </p:spTree>
  </p:cSld>
  <p:clrMapOvr>
    <a:masterClrMapping/>
  </p:clrMapOvr>
  <p:extLst>
    <p:ext uri="{DCECCB84-F9BA-43D5-87BE-67443E8EF086}">
      <p15:sldGuideLst>
        <p15:guide id="1" orient="horz" pos="675">
          <p15:clr>
            <a:srgbClr val="5ACBF0"/>
          </p15:clr>
        </p15:guide>
        <p15:guide id="2" orient="horz" pos="957">
          <p15:clr>
            <a:srgbClr val="5ACBF0"/>
          </p15:clr>
        </p15:guide>
        <p15:guide id="3" orient="horz" pos="21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2">
    <p:spTree>
      <p:nvGrpSpPr>
        <p:cNvPr id="298" name="Shape 298"/>
        <p:cNvGrpSpPr/>
        <p:nvPr/>
      </p:nvGrpSpPr>
      <p:grpSpPr>
        <a:xfrm>
          <a:off x="0" y="0"/>
          <a:ext cx="0" cy="0"/>
          <a:chOff x="0" y="0"/>
          <a:chExt cx="0" cy="0"/>
        </a:xfrm>
      </p:grpSpPr>
      <p:sp>
        <p:nvSpPr>
          <p:cNvPr id="299" name="Google Shape;299;p55"/>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300" name="Google Shape;300;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301" name="Google Shape;301;p55"/>
          <p:cNvPicPr preferRelativeResize="0"/>
          <p:nvPr/>
        </p:nvPicPr>
        <p:blipFill>
          <a:blip r:embed="rId2">
            <a:alphaModFix/>
          </a:blip>
          <a:stretch>
            <a:fillRect/>
          </a:stretch>
        </p:blipFill>
        <p:spPr>
          <a:xfrm>
            <a:off x="7561250" y="583939"/>
            <a:ext cx="962401" cy="247511"/>
          </a:xfrm>
          <a:prstGeom prst="rect">
            <a:avLst/>
          </a:prstGeom>
          <a:noFill/>
          <a:ln>
            <a:noFill/>
          </a:ln>
        </p:spPr>
      </p:pic>
      <p:sp>
        <p:nvSpPr>
          <p:cNvPr id="302" name="Google Shape;302;p55"/>
          <p:cNvSpPr/>
          <p:nvPr/>
        </p:nvSpPr>
        <p:spPr>
          <a:xfrm>
            <a:off x="0" y="0"/>
            <a:ext cx="9144000" cy="40800"/>
          </a:xfrm>
          <a:prstGeom prst="rect">
            <a:avLst/>
          </a:prstGeom>
          <a:solidFill>
            <a:srgbClr val="FFC4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abilities 3.2">
  <p:cSld name="Capabilities 3.2">
    <p:spTree>
      <p:nvGrpSpPr>
        <p:cNvPr id="303" name="Shape 303"/>
        <p:cNvGrpSpPr/>
        <p:nvPr/>
      </p:nvGrpSpPr>
      <p:grpSpPr>
        <a:xfrm>
          <a:off x="0" y="0"/>
          <a:ext cx="0" cy="0"/>
          <a:chOff x="0" y="0"/>
          <a:chExt cx="0" cy="0"/>
        </a:xfrm>
      </p:grpSpPr>
      <p:sp>
        <p:nvSpPr>
          <p:cNvPr id="304" name="Google Shape;304;p56"/>
          <p:cNvSpPr txBox="1"/>
          <p:nvPr>
            <p:ph idx="1" type="body"/>
          </p:nvPr>
        </p:nvSpPr>
        <p:spPr>
          <a:xfrm>
            <a:off x="2133608" y="3352071"/>
            <a:ext cx="1500600" cy="1423200"/>
          </a:xfrm>
          <a:prstGeom prst="rect">
            <a:avLst/>
          </a:prstGeom>
          <a:noFill/>
          <a:ln>
            <a:noFill/>
          </a:ln>
        </p:spPr>
        <p:txBody>
          <a:bodyPr anchorCtr="0" anchor="t" bIns="68575" lIns="68575" spcFirstLastPara="1" rIns="68575" wrap="square" tIns="68575">
            <a:noAutofit/>
          </a:bodyPr>
          <a:lstStyle>
            <a:lvl1pPr indent="-228600" lvl="0" marL="457200" marR="0" rtl="0" algn="ctr">
              <a:lnSpc>
                <a:spcPct val="90000"/>
              </a:lnSpc>
              <a:spcBef>
                <a:spcPts val="0"/>
              </a:spcBef>
              <a:spcAft>
                <a:spcPts val="0"/>
              </a:spcAft>
              <a:buClr>
                <a:schemeClr val="dk1"/>
              </a:buClr>
              <a:buSzPts val="900"/>
              <a:buFont typeface="Arial"/>
              <a:buNone/>
              <a:defRPr b="0" i="0" sz="1100" u="none" cap="none" strike="noStrike">
                <a:solidFill>
                  <a:schemeClr val="dk1"/>
                </a:solidFill>
                <a:latin typeface="Quattrocento Sans"/>
                <a:ea typeface="Quattrocento Sans"/>
                <a:cs typeface="Quattrocento Sans"/>
                <a:sym typeface="Quattrocento Sans"/>
              </a:defRPr>
            </a:lvl1pPr>
            <a:lvl2pPr indent="-298450" lvl="1" marL="914400" marR="0" rtl="0" algn="l">
              <a:lnSpc>
                <a:spcPct val="100000"/>
              </a:lnSpc>
              <a:spcBef>
                <a:spcPts val="200"/>
              </a:spcBef>
              <a:spcAft>
                <a:spcPts val="0"/>
              </a:spcAft>
              <a:buClr>
                <a:schemeClr val="dk1"/>
              </a:buClr>
              <a:buSzPts val="1100"/>
              <a:buFont typeface="Noto Sans Symbols"/>
              <a:buChar char="·"/>
              <a:defRPr b="0" i="0" sz="1200" u="none" cap="none" strike="noStrike">
                <a:solidFill>
                  <a:schemeClr val="dk1"/>
                </a:solidFill>
                <a:latin typeface="Quattrocento Sans"/>
                <a:ea typeface="Quattrocento Sans"/>
                <a:cs typeface="Quattrocento Sans"/>
                <a:sym typeface="Quattrocento Sans"/>
              </a:defRPr>
            </a:lvl2pPr>
            <a:lvl3pPr indent="-298450" lvl="2" marL="1371600" marR="0" rtl="0" algn="l">
              <a:lnSpc>
                <a:spcPct val="100000"/>
              </a:lnSpc>
              <a:spcBef>
                <a:spcPts val="200"/>
              </a:spcBef>
              <a:spcAft>
                <a:spcPts val="0"/>
              </a:spcAft>
              <a:buClr>
                <a:schemeClr val="dk1"/>
              </a:buClr>
              <a:buSzPts val="1100"/>
              <a:buFont typeface="Noto Sans Symbols"/>
              <a:buChar char="·"/>
              <a:defRPr b="0" i="0" sz="1200" u="none" cap="none" strike="noStrike">
                <a:solidFill>
                  <a:schemeClr val="dk1"/>
                </a:solidFill>
                <a:latin typeface="Quattrocento Sans"/>
                <a:ea typeface="Quattrocento Sans"/>
                <a:cs typeface="Quattrocento Sans"/>
                <a:sym typeface="Quattrocento Sans"/>
              </a:defRPr>
            </a:lvl3pPr>
            <a:lvl4pPr indent="-298450" lvl="3" marL="1828800" marR="0" rtl="0" algn="l">
              <a:lnSpc>
                <a:spcPct val="100000"/>
              </a:lnSpc>
              <a:spcBef>
                <a:spcPts val="200"/>
              </a:spcBef>
              <a:spcAft>
                <a:spcPts val="0"/>
              </a:spcAft>
              <a:buClr>
                <a:schemeClr val="dk1"/>
              </a:buClr>
              <a:buSzPts val="1100"/>
              <a:buFont typeface="Noto Sans Symbols"/>
              <a:buChar char="·"/>
              <a:defRPr b="0" i="0" sz="1200" u="none" cap="none" strike="noStrike">
                <a:solidFill>
                  <a:schemeClr val="dk1"/>
                </a:solidFill>
                <a:latin typeface="Quattrocento Sans"/>
                <a:ea typeface="Quattrocento Sans"/>
                <a:cs typeface="Quattrocento Sans"/>
                <a:sym typeface="Quattrocento Sans"/>
              </a:defRPr>
            </a:lvl4pPr>
            <a:lvl5pPr indent="-298450" lvl="4" marL="2286000" marR="0" rtl="0" algn="l">
              <a:lnSpc>
                <a:spcPct val="100000"/>
              </a:lnSpc>
              <a:spcBef>
                <a:spcPts val="200"/>
              </a:spcBef>
              <a:spcAft>
                <a:spcPts val="0"/>
              </a:spcAft>
              <a:buClr>
                <a:schemeClr val="dk1"/>
              </a:buClr>
              <a:buSzPts val="1100"/>
              <a:buFont typeface="Noto Sans Symbols"/>
              <a:buChar char="·"/>
              <a:defRPr b="0" i="0" sz="1200" u="none" cap="none" strike="noStrike">
                <a:solidFill>
                  <a:schemeClr val="dk1"/>
                </a:solidFill>
                <a:latin typeface="Quattrocento Sans"/>
                <a:ea typeface="Quattrocento Sans"/>
                <a:cs typeface="Quattrocento Sans"/>
                <a:sym typeface="Quattrocento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6pPr>
            <a:lvl7pPr indent="-323850" lvl="6" marL="3200400" marR="0" rtl="0" algn="l">
              <a:spcBef>
                <a:spcPts val="16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7pPr>
            <a:lvl8pPr indent="-323850" lvl="7" marL="3657600" marR="0" rtl="0" algn="l">
              <a:spcBef>
                <a:spcPts val="16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8pPr>
            <a:lvl9pPr indent="-323850" lvl="8" marL="4114800" marR="0" rtl="0" algn="l">
              <a:spcBef>
                <a:spcPts val="1600"/>
              </a:spcBef>
              <a:spcAft>
                <a:spcPts val="160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9pPr>
          </a:lstStyle>
          <a:p/>
        </p:txBody>
      </p:sp>
      <p:sp>
        <p:nvSpPr>
          <p:cNvPr id="305" name="Google Shape;305;p56"/>
          <p:cNvSpPr txBox="1"/>
          <p:nvPr>
            <p:ph idx="2" type="body"/>
          </p:nvPr>
        </p:nvSpPr>
        <p:spPr>
          <a:xfrm>
            <a:off x="3815457" y="3352071"/>
            <a:ext cx="1501800" cy="1423200"/>
          </a:xfrm>
          <a:prstGeom prst="rect">
            <a:avLst/>
          </a:prstGeom>
          <a:noFill/>
          <a:ln>
            <a:noFill/>
          </a:ln>
        </p:spPr>
        <p:txBody>
          <a:bodyPr anchorCtr="0" anchor="t" bIns="68575" lIns="68575" spcFirstLastPara="1" rIns="68575" wrap="square" tIns="68575">
            <a:noAutofit/>
          </a:bodyPr>
          <a:lstStyle>
            <a:lvl1pPr indent="-228600" lvl="0" marL="457200" marR="0" rtl="0" algn="ctr">
              <a:lnSpc>
                <a:spcPct val="90000"/>
              </a:lnSpc>
              <a:spcBef>
                <a:spcPts val="0"/>
              </a:spcBef>
              <a:spcAft>
                <a:spcPts val="0"/>
              </a:spcAft>
              <a:buClr>
                <a:schemeClr val="dk1"/>
              </a:buClr>
              <a:buSzPts val="900"/>
              <a:buFont typeface="Arial"/>
              <a:buNone/>
              <a:defRPr b="0" i="0" sz="1100" u="none" cap="none" strike="noStrike">
                <a:solidFill>
                  <a:schemeClr val="dk1"/>
                </a:solidFill>
                <a:latin typeface="Quattrocento Sans"/>
                <a:ea typeface="Quattrocento Sans"/>
                <a:cs typeface="Quattrocento Sans"/>
                <a:sym typeface="Quattrocento Sans"/>
              </a:defRPr>
            </a:lvl1pPr>
            <a:lvl2pPr indent="-298450" lvl="1" marL="914400" marR="0" rtl="0" algn="l">
              <a:lnSpc>
                <a:spcPct val="100000"/>
              </a:lnSpc>
              <a:spcBef>
                <a:spcPts val="200"/>
              </a:spcBef>
              <a:spcAft>
                <a:spcPts val="0"/>
              </a:spcAft>
              <a:buClr>
                <a:schemeClr val="dk1"/>
              </a:buClr>
              <a:buSzPts val="1100"/>
              <a:buFont typeface="Noto Sans Symbols"/>
              <a:buChar char="·"/>
              <a:defRPr b="0" i="0" sz="1200" u="none" cap="none" strike="noStrike">
                <a:solidFill>
                  <a:schemeClr val="dk1"/>
                </a:solidFill>
                <a:latin typeface="Quattrocento Sans"/>
                <a:ea typeface="Quattrocento Sans"/>
                <a:cs typeface="Quattrocento Sans"/>
                <a:sym typeface="Quattrocento Sans"/>
              </a:defRPr>
            </a:lvl2pPr>
            <a:lvl3pPr indent="-298450" lvl="2" marL="1371600" marR="0" rtl="0" algn="l">
              <a:lnSpc>
                <a:spcPct val="100000"/>
              </a:lnSpc>
              <a:spcBef>
                <a:spcPts val="200"/>
              </a:spcBef>
              <a:spcAft>
                <a:spcPts val="0"/>
              </a:spcAft>
              <a:buClr>
                <a:schemeClr val="dk1"/>
              </a:buClr>
              <a:buSzPts val="1100"/>
              <a:buFont typeface="Noto Sans Symbols"/>
              <a:buChar char="·"/>
              <a:defRPr b="0" i="0" sz="1200" u="none" cap="none" strike="noStrike">
                <a:solidFill>
                  <a:schemeClr val="dk1"/>
                </a:solidFill>
                <a:latin typeface="Quattrocento Sans"/>
                <a:ea typeface="Quattrocento Sans"/>
                <a:cs typeface="Quattrocento Sans"/>
                <a:sym typeface="Quattrocento Sans"/>
              </a:defRPr>
            </a:lvl3pPr>
            <a:lvl4pPr indent="-298450" lvl="3" marL="1828800" marR="0" rtl="0" algn="l">
              <a:lnSpc>
                <a:spcPct val="100000"/>
              </a:lnSpc>
              <a:spcBef>
                <a:spcPts val="200"/>
              </a:spcBef>
              <a:spcAft>
                <a:spcPts val="0"/>
              </a:spcAft>
              <a:buClr>
                <a:schemeClr val="dk1"/>
              </a:buClr>
              <a:buSzPts val="1100"/>
              <a:buFont typeface="Noto Sans Symbols"/>
              <a:buChar char="·"/>
              <a:defRPr b="0" i="0" sz="1200" u="none" cap="none" strike="noStrike">
                <a:solidFill>
                  <a:schemeClr val="dk1"/>
                </a:solidFill>
                <a:latin typeface="Quattrocento Sans"/>
                <a:ea typeface="Quattrocento Sans"/>
                <a:cs typeface="Quattrocento Sans"/>
                <a:sym typeface="Quattrocento Sans"/>
              </a:defRPr>
            </a:lvl4pPr>
            <a:lvl5pPr indent="-298450" lvl="4" marL="2286000" marR="0" rtl="0" algn="l">
              <a:lnSpc>
                <a:spcPct val="100000"/>
              </a:lnSpc>
              <a:spcBef>
                <a:spcPts val="200"/>
              </a:spcBef>
              <a:spcAft>
                <a:spcPts val="0"/>
              </a:spcAft>
              <a:buClr>
                <a:schemeClr val="dk1"/>
              </a:buClr>
              <a:buSzPts val="1100"/>
              <a:buFont typeface="Noto Sans Symbols"/>
              <a:buChar char="·"/>
              <a:defRPr b="0" i="0" sz="1200" u="none" cap="none" strike="noStrike">
                <a:solidFill>
                  <a:schemeClr val="dk1"/>
                </a:solidFill>
                <a:latin typeface="Quattrocento Sans"/>
                <a:ea typeface="Quattrocento Sans"/>
                <a:cs typeface="Quattrocento Sans"/>
                <a:sym typeface="Quattrocento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6pPr>
            <a:lvl7pPr indent="-323850" lvl="6" marL="3200400" marR="0" rtl="0" algn="l">
              <a:spcBef>
                <a:spcPts val="16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7pPr>
            <a:lvl8pPr indent="-323850" lvl="7" marL="3657600" marR="0" rtl="0" algn="l">
              <a:spcBef>
                <a:spcPts val="16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8pPr>
            <a:lvl9pPr indent="-323850" lvl="8" marL="4114800" marR="0" rtl="0" algn="l">
              <a:spcBef>
                <a:spcPts val="1600"/>
              </a:spcBef>
              <a:spcAft>
                <a:spcPts val="160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9pPr>
          </a:lstStyle>
          <a:p/>
        </p:txBody>
      </p:sp>
      <p:sp>
        <p:nvSpPr>
          <p:cNvPr id="306" name="Google Shape;306;p56"/>
          <p:cNvSpPr txBox="1"/>
          <p:nvPr>
            <p:ph idx="3" type="body"/>
          </p:nvPr>
        </p:nvSpPr>
        <p:spPr>
          <a:xfrm>
            <a:off x="5498599" y="3352071"/>
            <a:ext cx="1501800" cy="1423200"/>
          </a:xfrm>
          <a:prstGeom prst="rect">
            <a:avLst/>
          </a:prstGeom>
          <a:noFill/>
          <a:ln>
            <a:noFill/>
          </a:ln>
        </p:spPr>
        <p:txBody>
          <a:bodyPr anchorCtr="0" anchor="t" bIns="68575" lIns="68575" spcFirstLastPara="1" rIns="68575" wrap="square" tIns="68575">
            <a:noAutofit/>
          </a:bodyPr>
          <a:lstStyle>
            <a:lvl1pPr indent="-228600" lvl="0" marL="457200" marR="0" rtl="0" algn="ctr">
              <a:lnSpc>
                <a:spcPct val="90000"/>
              </a:lnSpc>
              <a:spcBef>
                <a:spcPts val="0"/>
              </a:spcBef>
              <a:spcAft>
                <a:spcPts val="0"/>
              </a:spcAft>
              <a:buClr>
                <a:schemeClr val="dk1"/>
              </a:buClr>
              <a:buSzPts val="900"/>
              <a:buFont typeface="Arial"/>
              <a:buNone/>
              <a:defRPr b="0" i="0" sz="1100" u="none" cap="none" strike="noStrike">
                <a:solidFill>
                  <a:schemeClr val="dk1"/>
                </a:solidFill>
                <a:latin typeface="Quattrocento Sans"/>
                <a:ea typeface="Quattrocento Sans"/>
                <a:cs typeface="Quattrocento Sans"/>
                <a:sym typeface="Quattrocento Sans"/>
              </a:defRPr>
            </a:lvl1pPr>
            <a:lvl2pPr indent="-298450" lvl="1" marL="914400" marR="0" rtl="0" algn="l">
              <a:lnSpc>
                <a:spcPct val="100000"/>
              </a:lnSpc>
              <a:spcBef>
                <a:spcPts val="200"/>
              </a:spcBef>
              <a:spcAft>
                <a:spcPts val="0"/>
              </a:spcAft>
              <a:buClr>
                <a:schemeClr val="dk1"/>
              </a:buClr>
              <a:buSzPts val="1100"/>
              <a:buFont typeface="Noto Sans Symbols"/>
              <a:buChar char="·"/>
              <a:defRPr b="0" i="0" sz="1200" u="none" cap="none" strike="noStrike">
                <a:solidFill>
                  <a:schemeClr val="dk1"/>
                </a:solidFill>
                <a:latin typeface="Quattrocento Sans"/>
                <a:ea typeface="Quattrocento Sans"/>
                <a:cs typeface="Quattrocento Sans"/>
                <a:sym typeface="Quattrocento Sans"/>
              </a:defRPr>
            </a:lvl2pPr>
            <a:lvl3pPr indent="-298450" lvl="2" marL="1371600" marR="0" rtl="0" algn="l">
              <a:lnSpc>
                <a:spcPct val="100000"/>
              </a:lnSpc>
              <a:spcBef>
                <a:spcPts val="200"/>
              </a:spcBef>
              <a:spcAft>
                <a:spcPts val="0"/>
              </a:spcAft>
              <a:buClr>
                <a:schemeClr val="dk1"/>
              </a:buClr>
              <a:buSzPts val="1100"/>
              <a:buFont typeface="Noto Sans Symbols"/>
              <a:buChar char="·"/>
              <a:defRPr b="0" i="0" sz="1200" u="none" cap="none" strike="noStrike">
                <a:solidFill>
                  <a:schemeClr val="dk1"/>
                </a:solidFill>
                <a:latin typeface="Quattrocento Sans"/>
                <a:ea typeface="Quattrocento Sans"/>
                <a:cs typeface="Quattrocento Sans"/>
                <a:sym typeface="Quattrocento Sans"/>
              </a:defRPr>
            </a:lvl3pPr>
            <a:lvl4pPr indent="-298450" lvl="3" marL="1828800" marR="0" rtl="0" algn="l">
              <a:lnSpc>
                <a:spcPct val="100000"/>
              </a:lnSpc>
              <a:spcBef>
                <a:spcPts val="200"/>
              </a:spcBef>
              <a:spcAft>
                <a:spcPts val="0"/>
              </a:spcAft>
              <a:buClr>
                <a:schemeClr val="dk1"/>
              </a:buClr>
              <a:buSzPts val="1100"/>
              <a:buFont typeface="Noto Sans Symbols"/>
              <a:buChar char="·"/>
              <a:defRPr b="0" i="0" sz="1200" u="none" cap="none" strike="noStrike">
                <a:solidFill>
                  <a:schemeClr val="dk1"/>
                </a:solidFill>
                <a:latin typeface="Quattrocento Sans"/>
                <a:ea typeface="Quattrocento Sans"/>
                <a:cs typeface="Quattrocento Sans"/>
                <a:sym typeface="Quattrocento Sans"/>
              </a:defRPr>
            </a:lvl4pPr>
            <a:lvl5pPr indent="-298450" lvl="4" marL="2286000" marR="0" rtl="0" algn="l">
              <a:lnSpc>
                <a:spcPct val="100000"/>
              </a:lnSpc>
              <a:spcBef>
                <a:spcPts val="200"/>
              </a:spcBef>
              <a:spcAft>
                <a:spcPts val="0"/>
              </a:spcAft>
              <a:buClr>
                <a:schemeClr val="dk1"/>
              </a:buClr>
              <a:buSzPts val="1100"/>
              <a:buFont typeface="Noto Sans Symbols"/>
              <a:buChar char="·"/>
              <a:defRPr b="0" i="0" sz="1200" u="none" cap="none" strike="noStrike">
                <a:solidFill>
                  <a:schemeClr val="dk1"/>
                </a:solidFill>
                <a:latin typeface="Quattrocento Sans"/>
                <a:ea typeface="Quattrocento Sans"/>
                <a:cs typeface="Quattrocento Sans"/>
                <a:sym typeface="Quattrocento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6pPr>
            <a:lvl7pPr indent="-323850" lvl="6" marL="3200400" marR="0" rtl="0" algn="l">
              <a:spcBef>
                <a:spcPts val="16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7pPr>
            <a:lvl8pPr indent="-323850" lvl="7" marL="3657600" marR="0" rtl="0" algn="l">
              <a:spcBef>
                <a:spcPts val="16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8pPr>
            <a:lvl9pPr indent="-323850" lvl="8" marL="4114800" marR="0" rtl="0" algn="l">
              <a:spcBef>
                <a:spcPts val="1600"/>
              </a:spcBef>
              <a:spcAft>
                <a:spcPts val="160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9pPr>
          </a:lstStyle>
          <a:p/>
        </p:txBody>
      </p:sp>
      <p:sp>
        <p:nvSpPr>
          <p:cNvPr id="307" name="Google Shape;307;p56"/>
          <p:cNvSpPr txBox="1"/>
          <p:nvPr>
            <p:ph idx="4" type="body"/>
          </p:nvPr>
        </p:nvSpPr>
        <p:spPr>
          <a:xfrm>
            <a:off x="7181742" y="3352070"/>
            <a:ext cx="1501800" cy="1423200"/>
          </a:xfrm>
          <a:prstGeom prst="rect">
            <a:avLst/>
          </a:prstGeom>
          <a:noFill/>
          <a:ln>
            <a:noFill/>
          </a:ln>
        </p:spPr>
        <p:txBody>
          <a:bodyPr anchorCtr="0" anchor="t" bIns="68575" lIns="68575" spcFirstLastPara="1" rIns="68575" wrap="square" tIns="68575">
            <a:noAutofit/>
          </a:bodyPr>
          <a:lstStyle>
            <a:lvl1pPr indent="-228600" lvl="0" marL="457200" marR="0" rtl="0" algn="ctr">
              <a:lnSpc>
                <a:spcPct val="90000"/>
              </a:lnSpc>
              <a:spcBef>
                <a:spcPts val="0"/>
              </a:spcBef>
              <a:spcAft>
                <a:spcPts val="0"/>
              </a:spcAft>
              <a:buClr>
                <a:schemeClr val="dk1"/>
              </a:buClr>
              <a:buSzPts val="900"/>
              <a:buFont typeface="Arial"/>
              <a:buNone/>
              <a:defRPr b="0" i="0" sz="1100" u="none" cap="none" strike="noStrike">
                <a:solidFill>
                  <a:schemeClr val="dk1"/>
                </a:solidFill>
                <a:latin typeface="Quattrocento Sans"/>
                <a:ea typeface="Quattrocento Sans"/>
                <a:cs typeface="Quattrocento Sans"/>
                <a:sym typeface="Quattrocento Sans"/>
              </a:defRPr>
            </a:lvl1pPr>
            <a:lvl2pPr indent="-298450" lvl="1" marL="914400" marR="0" rtl="0" algn="l">
              <a:lnSpc>
                <a:spcPct val="100000"/>
              </a:lnSpc>
              <a:spcBef>
                <a:spcPts val="200"/>
              </a:spcBef>
              <a:spcAft>
                <a:spcPts val="0"/>
              </a:spcAft>
              <a:buClr>
                <a:schemeClr val="dk1"/>
              </a:buClr>
              <a:buSzPts val="1100"/>
              <a:buFont typeface="Noto Sans Symbols"/>
              <a:buChar char="·"/>
              <a:defRPr b="0" i="0" sz="1200" u="none" cap="none" strike="noStrike">
                <a:solidFill>
                  <a:schemeClr val="dk1"/>
                </a:solidFill>
                <a:latin typeface="Quattrocento Sans"/>
                <a:ea typeface="Quattrocento Sans"/>
                <a:cs typeface="Quattrocento Sans"/>
                <a:sym typeface="Quattrocento Sans"/>
              </a:defRPr>
            </a:lvl2pPr>
            <a:lvl3pPr indent="-298450" lvl="2" marL="1371600" marR="0" rtl="0" algn="l">
              <a:lnSpc>
                <a:spcPct val="100000"/>
              </a:lnSpc>
              <a:spcBef>
                <a:spcPts val="200"/>
              </a:spcBef>
              <a:spcAft>
                <a:spcPts val="0"/>
              </a:spcAft>
              <a:buClr>
                <a:schemeClr val="dk1"/>
              </a:buClr>
              <a:buSzPts val="1100"/>
              <a:buFont typeface="Noto Sans Symbols"/>
              <a:buChar char="·"/>
              <a:defRPr b="0" i="0" sz="1200" u="none" cap="none" strike="noStrike">
                <a:solidFill>
                  <a:schemeClr val="dk1"/>
                </a:solidFill>
                <a:latin typeface="Quattrocento Sans"/>
                <a:ea typeface="Quattrocento Sans"/>
                <a:cs typeface="Quattrocento Sans"/>
                <a:sym typeface="Quattrocento Sans"/>
              </a:defRPr>
            </a:lvl3pPr>
            <a:lvl4pPr indent="-298450" lvl="3" marL="1828800" marR="0" rtl="0" algn="l">
              <a:lnSpc>
                <a:spcPct val="100000"/>
              </a:lnSpc>
              <a:spcBef>
                <a:spcPts val="200"/>
              </a:spcBef>
              <a:spcAft>
                <a:spcPts val="0"/>
              </a:spcAft>
              <a:buClr>
                <a:schemeClr val="dk1"/>
              </a:buClr>
              <a:buSzPts val="1100"/>
              <a:buFont typeface="Noto Sans Symbols"/>
              <a:buChar char="·"/>
              <a:defRPr b="0" i="0" sz="1200" u="none" cap="none" strike="noStrike">
                <a:solidFill>
                  <a:schemeClr val="dk1"/>
                </a:solidFill>
                <a:latin typeface="Quattrocento Sans"/>
                <a:ea typeface="Quattrocento Sans"/>
                <a:cs typeface="Quattrocento Sans"/>
                <a:sym typeface="Quattrocento Sans"/>
              </a:defRPr>
            </a:lvl4pPr>
            <a:lvl5pPr indent="-298450" lvl="4" marL="2286000" marR="0" rtl="0" algn="l">
              <a:lnSpc>
                <a:spcPct val="100000"/>
              </a:lnSpc>
              <a:spcBef>
                <a:spcPts val="200"/>
              </a:spcBef>
              <a:spcAft>
                <a:spcPts val="0"/>
              </a:spcAft>
              <a:buClr>
                <a:schemeClr val="dk1"/>
              </a:buClr>
              <a:buSzPts val="1100"/>
              <a:buFont typeface="Noto Sans Symbols"/>
              <a:buChar char="·"/>
              <a:defRPr b="0" i="0" sz="1200" u="none" cap="none" strike="noStrike">
                <a:solidFill>
                  <a:schemeClr val="dk1"/>
                </a:solidFill>
                <a:latin typeface="Quattrocento Sans"/>
                <a:ea typeface="Quattrocento Sans"/>
                <a:cs typeface="Quattrocento Sans"/>
                <a:sym typeface="Quattrocento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6pPr>
            <a:lvl7pPr indent="-323850" lvl="6" marL="3200400" marR="0" rtl="0" algn="l">
              <a:spcBef>
                <a:spcPts val="16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7pPr>
            <a:lvl8pPr indent="-323850" lvl="7" marL="3657600" marR="0" rtl="0" algn="l">
              <a:spcBef>
                <a:spcPts val="16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8pPr>
            <a:lvl9pPr indent="-323850" lvl="8" marL="4114800" marR="0" rtl="0" algn="l">
              <a:spcBef>
                <a:spcPts val="1600"/>
              </a:spcBef>
              <a:spcAft>
                <a:spcPts val="160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9pPr>
          </a:lstStyle>
          <a:p/>
        </p:txBody>
      </p:sp>
      <p:sp>
        <p:nvSpPr>
          <p:cNvPr id="308" name="Google Shape;308;p56"/>
          <p:cNvSpPr txBox="1"/>
          <p:nvPr>
            <p:ph idx="5" type="body"/>
          </p:nvPr>
        </p:nvSpPr>
        <p:spPr>
          <a:xfrm>
            <a:off x="451759" y="3352070"/>
            <a:ext cx="1500600" cy="1423200"/>
          </a:xfrm>
          <a:prstGeom prst="rect">
            <a:avLst/>
          </a:prstGeom>
          <a:noFill/>
          <a:ln>
            <a:noFill/>
          </a:ln>
        </p:spPr>
        <p:txBody>
          <a:bodyPr anchorCtr="0" anchor="t" bIns="68575" lIns="137150" spcFirstLastPara="1" rIns="68575" wrap="square" tIns="68575">
            <a:noAutofit/>
          </a:bodyPr>
          <a:lstStyle>
            <a:lvl1pPr indent="-228600" lvl="0" marL="457200" marR="0" rtl="0" algn="ctr">
              <a:lnSpc>
                <a:spcPct val="90000"/>
              </a:lnSpc>
              <a:spcBef>
                <a:spcPts val="0"/>
              </a:spcBef>
              <a:spcAft>
                <a:spcPts val="0"/>
              </a:spcAft>
              <a:buClr>
                <a:schemeClr val="dk1"/>
              </a:buClr>
              <a:buSzPts val="900"/>
              <a:buFont typeface="Arial"/>
              <a:buNone/>
              <a:defRPr b="0" i="0" sz="1100" u="none" cap="none" strike="noStrike">
                <a:solidFill>
                  <a:schemeClr val="dk1"/>
                </a:solidFill>
                <a:latin typeface="Quattrocento Sans"/>
                <a:ea typeface="Quattrocento Sans"/>
                <a:cs typeface="Quattrocento Sans"/>
                <a:sym typeface="Quattrocento Sans"/>
              </a:defRPr>
            </a:lvl1pPr>
            <a:lvl2pPr indent="-298450" lvl="1" marL="914400" marR="0" rtl="0" algn="l">
              <a:lnSpc>
                <a:spcPct val="100000"/>
              </a:lnSpc>
              <a:spcBef>
                <a:spcPts val="200"/>
              </a:spcBef>
              <a:spcAft>
                <a:spcPts val="0"/>
              </a:spcAft>
              <a:buClr>
                <a:schemeClr val="dk1"/>
              </a:buClr>
              <a:buSzPts val="1100"/>
              <a:buFont typeface="Noto Sans Symbols"/>
              <a:buChar char="·"/>
              <a:defRPr b="0" i="0" sz="1200" u="none" cap="none" strike="noStrike">
                <a:solidFill>
                  <a:schemeClr val="dk1"/>
                </a:solidFill>
                <a:latin typeface="Quattrocento Sans"/>
                <a:ea typeface="Quattrocento Sans"/>
                <a:cs typeface="Quattrocento Sans"/>
                <a:sym typeface="Quattrocento Sans"/>
              </a:defRPr>
            </a:lvl2pPr>
            <a:lvl3pPr indent="-298450" lvl="2" marL="1371600" marR="0" rtl="0" algn="l">
              <a:lnSpc>
                <a:spcPct val="100000"/>
              </a:lnSpc>
              <a:spcBef>
                <a:spcPts val="200"/>
              </a:spcBef>
              <a:spcAft>
                <a:spcPts val="0"/>
              </a:spcAft>
              <a:buClr>
                <a:schemeClr val="dk1"/>
              </a:buClr>
              <a:buSzPts val="1100"/>
              <a:buFont typeface="Noto Sans Symbols"/>
              <a:buChar char="·"/>
              <a:defRPr b="0" i="0" sz="1200" u="none" cap="none" strike="noStrike">
                <a:solidFill>
                  <a:schemeClr val="dk1"/>
                </a:solidFill>
                <a:latin typeface="Quattrocento Sans"/>
                <a:ea typeface="Quattrocento Sans"/>
                <a:cs typeface="Quattrocento Sans"/>
                <a:sym typeface="Quattrocento Sans"/>
              </a:defRPr>
            </a:lvl3pPr>
            <a:lvl4pPr indent="-298450" lvl="3" marL="1828800" marR="0" rtl="0" algn="l">
              <a:lnSpc>
                <a:spcPct val="100000"/>
              </a:lnSpc>
              <a:spcBef>
                <a:spcPts val="200"/>
              </a:spcBef>
              <a:spcAft>
                <a:spcPts val="0"/>
              </a:spcAft>
              <a:buClr>
                <a:schemeClr val="dk1"/>
              </a:buClr>
              <a:buSzPts val="1100"/>
              <a:buFont typeface="Noto Sans Symbols"/>
              <a:buChar char="·"/>
              <a:defRPr b="0" i="0" sz="1200" u="none" cap="none" strike="noStrike">
                <a:solidFill>
                  <a:schemeClr val="dk1"/>
                </a:solidFill>
                <a:latin typeface="Quattrocento Sans"/>
                <a:ea typeface="Quattrocento Sans"/>
                <a:cs typeface="Quattrocento Sans"/>
                <a:sym typeface="Quattrocento Sans"/>
              </a:defRPr>
            </a:lvl4pPr>
            <a:lvl5pPr indent="-298450" lvl="4" marL="2286000" marR="0" rtl="0" algn="l">
              <a:lnSpc>
                <a:spcPct val="100000"/>
              </a:lnSpc>
              <a:spcBef>
                <a:spcPts val="200"/>
              </a:spcBef>
              <a:spcAft>
                <a:spcPts val="0"/>
              </a:spcAft>
              <a:buClr>
                <a:schemeClr val="dk1"/>
              </a:buClr>
              <a:buSzPts val="1100"/>
              <a:buFont typeface="Noto Sans Symbols"/>
              <a:buChar char="·"/>
              <a:defRPr b="0" i="0" sz="1200" u="none" cap="none" strike="noStrike">
                <a:solidFill>
                  <a:schemeClr val="dk1"/>
                </a:solidFill>
                <a:latin typeface="Quattrocento Sans"/>
                <a:ea typeface="Quattrocento Sans"/>
                <a:cs typeface="Quattrocento Sans"/>
                <a:sym typeface="Quattrocento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6pPr>
            <a:lvl7pPr indent="-323850" lvl="6" marL="3200400" marR="0" rtl="0" algn="l">
              <a:spcBef>
                <a:spcPts val="16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7pPr>
            <a:lvl8pPr indent="-323850" lvl="7" marL="3657600" marR="0" rtl="0" algn="l">
              <a:spcBef>
                <a:spcPts val="16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8pPr>
            <a:lvl9pPr indent="-323850" lvl="8" marL="4114800" marR="0" rtl="0" algn="l">
              <a:spcBef>
                <a:spcPts val="1600"/>
              </a:spcBef>
              <a:spcAft>
                <a:spcPts val="160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9pPr>
          </a:lstStyle>
          <a:p/>
        </p:txBody>
      </p:sp>
      <p:sp>
        <p:nvSpPr>
          <p:cNvPr id="309" name="Google Shape;309;p56"/>
          <p:cNvSpPr txBox="1"/>
          <p:nvPr>
            <p:ph type="title"/>
          </p:nvPr>
        </p:nvSpPr>
        <p:spPr>
          <a:xfrm>
            <a:off x="441197" y="342900"/>
            <a:ext cx="8229600" cy="4116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dk1"/>
              </a:buClr>
              <a:buSzPts val="2700"/>
              <a:buFont typeface="Quattrocento Sans"/>
              <a:buNone/>
              <a:defRPr b="0" i="0" sz="2700" u="none" cap="none" strike="noStrike">
                <a:solidFill>
                  <a:schemeClr val="dk1"/>
                </a:solidFill>
                <a:latin typeface="Quattrocento Sans"/>
                <a:ea typeface="Quattrocento Sans"/>
                <a:cs typeface="Quattrocento Sans"/>
                <a:sym typeface="Quattrocento Sans"/>
              </a:defRPr>
            </a:lvl1pPr>
            <a:lvl2pPr lvl="1" rtl="0">
              <a:spcBef>
                <a:spcPts val="0"/>
              </a:spcBef>
              <a:spcAft>
                <a:spcPts val="0"/>
              </a:spcAft>
              <a:buSzPts val="3200"/>
              <a:buNone/>
              <a:defRPr sz="1400"/>
            </a:lvl2pPr>
            <a:lvl3pPr lvl="2" rtl="0">
              <a:spcBef>
                <a:spcPts val="0"/>
              </a:spcBef>
              <a:spcAft>
                <a:spcPts val="0"/>
              </a:spcAft>
              <a:buSzPts val="3200"/>
              <a:buNone/>
              <a:defRPr sz="1400"/>
            </a:lvl3pPr>
            <a:lvl4pPr lvl="3" rtl="0">
              <a:spcBef>
                <a:spcPts val="0"/>
              </a:spcBef>
              <a:spcAft>
                <a:spcPts val="0"/>
              </a:spcAft>
              <a:buSzPts val="3200"/>
              <a:buNone/>
              <a:defRPr sz="1400"/>
            </a:lvl4pPr>
            <a:lvl5pPr lvl="4" rtl="0">
              <a:spcBef>
                <a:spcPts val="0"/>
              </a:spcBef>
              <a:spcAft>
                <a:spcPts val="0"/>
              </a:spcAft>
              <a:buSzPts val="3200"/>
              <a:buNone/>
              <a:defRPr sz="1400"/>
            </a:lvl5pPr>
            <a:lvl6pPr lvl="5" rtl="0">
              <a:spcBef>
                <a:spcPts val="0"/>
              </a:spcBef>
              <a:spcAft>
                <a:spcPts val="0"/>
              </a:spcAft>
              <a:buSzPts val="3200"/>
              <a:buNone/>
              <a:defRPr sz="1400"/>
            </a:lvl6pPr>
            <a:lvl7pPr lvl="6" rtl="0">
              <a:spcBef>
                <a:spcPts val="0"/>
              </a:spcBef>
              <a:spcAft>
                <a:spcPts val="0"/>
              </a:spcAft>
              <a:buSzPts val="3200"/>
              <a:buNone/>
              <a:defRPr sz="1400"/>
            </a:lvl7pPr>
            <a:lvl8pPr lvl="7" rtl="0">
              <a:spcBef>
                <a:spcPts val="0"/>
              </a:spcBef>
              <a:spcAft>
                <a:spcPts val="0"/>
              </a:spcAft>
              <a:buSzPts val="3200"/>
              <a:buNone/>
              <a:defRPr sz="1400"/>
            </a:lvl8pPr>
            <a:lvl9pPr lvl="8" rtl="0">
              <a:spcBef>
                <a:spcPts val="0"/>
              </a:spcBef>
              <a:spcAft>
                <a:spcPts val="0"/>
              </a:spcAft>
              <a:buSzPts val="3200"/>
              <a:buNone/>
              <a:defRPr sz="1400"/>
            </a:lvl9pPr>
          </a:lstStyle>
          <a:p/>
        </p:txBody>
      </p:sp>
      <p:sp>
        <p:nvSpPr>
          <p:cNvPr id="310" name="Google Shape;310;p56"/>
          <p:cNvSpPr txBox="1"/>
          <p:nvPr>
            <p:ph idx="6" type="body"/>
          </p:nvPr>
        </p:nvSpPr>
        <p:spPr>
          <a:xfrm>
            <a:off x="441197" y="913397"/>
            <a:ext cx="8229600" cy="230700"/>
          </a:xfrm>
          <a:prstGeom prst="rect">
            <a:avLst/>
          </a:prstGeom>
          <a:noFill/>
          <a:ln>
            <a:noFill/>
          </a:ln>
        </p:spPr>
        <p:txBody>
          <a:bodyPr anchorCtr="0" anchor="ctr" bIns="34275" lIns="68575" spcFirstLastPara="1" rIns="68575" wrap="square" tIns="34275">
            <a:noAutofit/>
          </a:bodyPr>
          <a:lstStyle>
            <a:lvl1pPr indent="-228600" lvl="0" marL="457200" marR="0" rtl="0" algn="l">
              <a:lnSpc>
                <a:spcPct val="100000"/>
              </a:lnSpc>
              <a:spcBef>
                <a:spcPts val="300"/>
              </a:spcBef>
              <a:spcAft>
                <a:spcPts val="0"/>
              </a:spcAft>
              <a:buClr>
                <a:schemeClr val="dk1"/>
              </a:buClr>
              <a:buSzPts val="1400"/>
              <a:buFont typeface="Noto Sans Symbols"/>
              <a:buNone/>
              <a:defRPr b="0" i="0" sz="1500" u="none" cap="none" strike="noStrike">
                <a:solidFill>
                  <a:schemeClr val="dk1"/>
                </a:solidFill>
                <a:latin typeface="Quattrocento Sans"/>
                <a:ea typeface="Quattrocento Sans"/>
                <a:cs typeface="Quattrocento Sans"/>
                <a:sym typeface="Quattrocento Sans"/>
              </a:defRPr>
            </a:lvl1pPr>
            <a:lvl2pPr indent="-317500" lvl="1" marL="9144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2pPr>
            <a:lvl3pPr indent="-317500" lvl="2" marL="13716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3pPr>
            <a:lvl4pPr indent="-317500" lvl="3" marL="18288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4pPr>
            <a:lvl5pPr indent="-317500" lvl="4" marL="22860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6pPr>
            <a:lvl7pPr indent="-323850" lvl="6" marL="3200400" marR="0" rtl="0" algn="l">
              <a:spcBef>
                <a:spcPts val="16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7pPr>
            <a:lvl8pPr indent="-323850" lvl="7" marL="3657600" marR="0" rtl="0" algn="l">
              <a:spcBef>
                <a:spcPts val="16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8pPr>
            <a:lvl9pPr indent="-323850" lvl="8" marL="4114800" marR="0" rtl="0" algn="l">
              <a:spcBef>
                <a:spcPts val="1600"/>
              </a:spcBef>
              <a:spcAft>
                <a:spcPts val="160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9pPr>
          </a:lstStyle>
          <a:p/>
        </p:txBody>
      </p:sp>
      <p:sp>
        <p:nvSpPr>
          <p:cNvPr id="311" name="Google Shape;311;p56"/>
          <p:cNvSpPr txBox="1"/>
          <p:nvPr>
            <p:ph idx="7" type="body"/>
          </p:nvPr>
        </p:nvSpPr>
        <p:spPr>
          <a:xfrm>
            <a:off x="451759" y="2570165"/>
            <a:ext cx="1500600" cy="230700"/>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300"/>
              </a:spcBef>
              <a:spcAft>
                <a:spcPts val="0"/>
              </a:spcAft>
              <a:buClr>
                <a:schemeClr val="accent1"/>
              </a:buClr>
              <a:buSzPts val="1400"/>
              <a:buFont typeface="Noto Sans Symbols"/>
              <a:buNone/>
              <a:defRPr b="1" i="0" sz="1500" u="none" cap="none" strike="noStrike">
                <a:solidFill>
                  <a:schemeClr val="accent1"/>
                </a:solidFill>
                <a:latin typeface="Quattrocento Sans"/>
                <a:ea typeface="Quattrocento Sans"/>
                <a:cs typeface="Quattrocento Sans"/>
                <a:sym typeface="Quattrocento Sans"/>
              </a:defRPr>
            </a:lvl1pPr>
            <a:lvl2pPr indent="-317500" lvl="1" marL="9144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2pPr>
            <a:lvl3pPr indent="-317500" lvl="2" marL="13716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3pPr>
            <a:lvl4pPr indent="-317500" lvl="3" marL="18288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4pPr>
            <a:lvl5pPr indent="-317500" lvl="4" marL="22860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6pPr>
            <a:lvl7pPr indent="-323850" lvl="6" marL="3200400" marR="0" rtl="0" algn="l">
              <a:spcBef>
                <a:spcPts val="16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7pPr>
            <a:lvl8pPr indent="-323850" lvl="7" marL="3657600" marR="0" rtl="0" algn="l">
              <a:spcBef>
                <a:spcPts val="16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8pPr>
            <a:lvl9pPr indent="-323850" lvl="8" marL="4114800" marR="0" rtl="0" algn="l">
              <a:spcBef>
                <a:spcPts val="1600"/>
              </a:spcBef>
              <a:spcAft>
                <a:spcPts val="160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9pPr>
          </a:lstStyle>
          <a:p/>
        </p:txBody>
      </p:sp>
      <p:sp>
        <p:nvSpPr>
          <p:cNvPr id="312" name="Google Shape;312;p56"/>
          <p:cNvSpPr txBox="1"/>
          <p:nvPr>
            <p:ph idx="8" type="body"/>
          </p:nvPr>
        </p:nvSpPr>
        <p:spPr>
          <a:xfrm>
            <a:off x="2133607" y="2570958"/>
            <a:ext cx="1500600" cy="230700"/>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300"/>
              </a:spcBef>
              <a:spcAft>
                <a:spcPts val="0"/>
              </a:spcAft>
              <a:buClr>
                <a:schemeClr val="accent1"/>
              </a:buClr>
              <a:buSzPts val="1400"/>
              <a:buFont typeface="Noto Sans Symbols"/>
              <a:buNone/>
              <a:defRPr b="1" i="0" sz="1500" u="none" cap="none" strike="noStrike">
                <a:solidFill>
                  <a:schemeClr val="accent1"/>
                </a:solidFill>
                <a:latin typeface="Quattrocento Sans"/>
                <a:ea typeface="Quattrocento Sans"/>
                <a:cs typeface="Quattrocento Sans"/>
                <a:sym typeface="Quattrocento Sans"/>
              </a:defRPr>
            </a:lvl1pPr>
            <a:lvl2pPr indent="-317500" lvl="1" marL="9144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2pPr>
            <a:lvl3pPr indent="-317500" lvl="2" marL="13716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3pPr>
            <a:lvl4pPr indent="-317500" lvl="3" marL="18288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4pPr>
            <a:lvl5pPr indent="-317500" lvl="4" marL="22860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6pPr>
            <a:lvl7pPr indent="-323850" lvl="6" marL="3200400" marR="0" rtl="0" algn="l">
              <a:spcBef>
                <a:spcPts val="16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7pPr>
            <a:lvl8pPr indent="-323850" lvl="7" marL="3657600" marR="0" rtl="0" algn="l">
              <a:spcBef>
                <a:spcPts val="16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8pPr>
            <a:lvl9pPr indent="-323850" lvl="8" marL="4114800" marR="0" rtl="0" algn="l">
              <a:spcBef>
                <a:spcPts val="1600"/>
              </a:spcBef>
              <a:spcAft>
                <a:spcPts val="160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9pPr>
          </a:lstStyle>
          <a:p/>
        </p:txBody>
      </p:sp>
      <p:sp>
        <p:nvSpPr>
          <p:cNvPr id="313" name="Google Shape;313;p56"/>
          <p:cNvSpPr txBox="1"/>
          <p:nvPr>
            <p:ph idx="9" type="body"/>
          </p:nvPr>
        </p:nvSpPr>
        <p:spPr>
          <a:xfrm>
            <a:off x="3815456" y="2571750"/>
            <a:ext cx="1500600" cy="230700"/>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300"/>
              </a:spcBef>
              <a:spcAft>
                <a:spcPts val="0"/>
              </a:spcAft>
              <a:buClr>
                <a:schemeClr val="accent1"/>
              </a:buClr>
              <a:buSzPts val="1400"/>
              <a:buFont typeface="Noto Sans Symbols"/>
              <a:buNone/>
              <a:defRPr b="1" i="0" sz="1500" u="none" cap="none" strike="noStrike">
                <a:solidFill>
                  <a:schemeClr val="accent1"/>
                </a:solidFill>
                <a:latin typeface="Quattrocento Sans"/>
                <a:ea typeface="Quattrocento Sans"/>
                <a:cs typeface="Quattrocento Sans"/>
                <a:sym typeface="Quattrocento Sans"/>
              </a:defRPr>
            </a:lvl1pPr>
            <a:lvl2pPr indent="-317500" lvl="1" marL="9144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2pPr>
            <a:lvl3pPr indent="-317500" lvl="2" marL="13716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3pPr>
            <a:lvl4pPr indent="-317500" lvl="3" marL="18288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4pPr>
            <a:lvl5pPr indent="-317500" lvl="4" marL="22860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6pPr>
            <a:lvl7pPr indent="-323850" lvl="6" marL="3200400" marR="0" rtl="0" algn="l">
              <a:spcBef>
                <a:spcPts val="16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7pPr>
            <a:lvl8pPr indent="-323850" lvl="7" marL="3657600" marR="0" rtl="0" algn="l">
              <a:spcBef>
                <a:spcPts val="16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8pPr>
            <a:lvl9pPr indent="-323850" lvl="8" marL="4114800" marR="0" rtl="0" algn="l">
              <a:spcBef>
                <a:spcPts val="1600"/>
              </a:spcBef>
              <a:spcAft>
                <a:spcPts val="160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9pPr>
          </a:lstStyle>
          <a:p/>
        </p:txBody>
      </p:sp>
      <p:sp>
        <p:nvSpPr>
          <p:cNvPr id="314" name="Google Shape;314;p56"/>
          <p:cNvSpPr txBox="1"/>
          <p:nvPr>
            <p:ph idx="13" type="body"/>
          </p:nvPr>
        </p:nvSpPr>
        <p:spPr>
          <a:xfrm>
            <a:off x="5497305" y="2572543"/>
            <a:ext cx="1500600" cy="230700"/>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300"/>
              </a:spcBef>
              <a:spcAft>
                <a:spcPts val="0"/>
              </a:spcAft>
              <a:buClr>
                <a:schemeClr val="accent1"/>
              </a:buClr>
              <a:buSzPts val="1400"/>
              <a:buFont typeface="Noto Sans Symbols"/>
              <a:buNone/>
              <a:defRPr b="1" i="0" sz="1500" u="none" cap="none" strike="noStrike">
                <a:solidFill>
                  <a:schemeClr val="accent1"/>
                </a:solidFill>
                <a:latin typeface="Quattrocento Sans"/>
                <a:ea typeface="Quattrocento Sans"/>
                <a:cs typeface="Quattrocento Sans"/>
                <a:sym typeface="Quattrocento Sans"/>
              </a:defRPr>
            </a:lvl1pPr>
            <a:lvl2pPr indent="-317500" lvl="1" marL="9144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2pPr>
            <a:lvl3pPr indent="-317500" lvl="2" marL="13716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3pPr>
            <a:lvl4pPr indent="-317500" lvl="3" marL="18288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4pPr>
            <a:lvl5pPr indent="-317500" lvl="4" marL="22860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6pPr>
            <a:lvl7pPr indent="-323850" lvl="6" marL="3200400" marR="0" rtl="0" algn="l">
              <a:spcBef>
                <a:spcPts val="16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7pPr>
            <a:lvl8pPr indent="-323850" lvl="7" marL="3657600" marR="0" rtl="0" algn="l">
              <a:spcBef>
                <a:spcPts val="16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8pPr>
            <a:lvl9pPr indent="-323850" lvl="8" marL="4114800" marR="0" rtl="0" algn="l">
              <a:spcBef>
                <a:spcPts val="1600"/>
              </a:spcBef>
              <a:spcAft>
                <a:spcPts val="160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9pPr>
          </a:lstStyle>
          <a:p/>
        </p:txBody>
      </p:sp>
      <p:sp>
        <p:nvSpPr>
          <p:cNvPr id="315" name="Google Shape;315;p56"/>
          <p:cNvSpPr txBox="1"/>
          <p:nvPr>
            <p:ph idx="14" type="body"/>
          </p:nvPr>
        </p:nvSpPr>
        <p:spPr>
          <a:xfrm>
            <a:off x="7179154" y="2573336"/>
            <a:ext cx="1500600" cy="230700"/>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300"/>
              </a:spcBef>
              <a:spcAft>
                <a:spcPts val="0"/>
              </a:spcAft>
              <a:buClr>
                <a:schemeClr val="accent1"/>
              </a:buClr>
              <a:buSzPts val="1400"/>
              <a:buFont typeface="Noto Sans Symbols"/>
              <a:buNone/>
              <a:defRPr b="1" i="0" sz="1500" u="none" cap="none" strike="noStrike">
                <a:solidFill>
                  <a:schemeClr val="accent1"/>
                </a:solidFill>
                <a:latin typeface="Quattrocento Sans"/>
                <a:ea typeface="Quattrocento Sans"/>
                <a:cs typeface="Quattrocento Sans"/>
                <a:sym typeface="Quattrocento Sans"/>
              </a:defRPr>
            </a:lvl1pPr>
            <a:lvl2pPr indent="-317500" lvl="1" marL="9144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2pPr>
            <a:lvl3pPr indent="-317500" lvl="2" marL="13716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3pPr>
            <a:lvl4pPr indent="-317500" lvl="3" marL="18288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4pPr>
            <a:lvl5pPr indent="-317500" lvl="4" marL="2286000" marR="0" rtl="0" algn="l">
              <a:lnSpc>
                <a:spcPct val="100000"/>
              </a:lnSpc>
              <a:spcBef>
                <a:spcPts val="300"/>
              </a:spcBef>
              <a:spcAft>
                <a:spcPts val="0"/>
              </a:spcAft>
              <a:buClr>
                <a:schemeClr val="dk1"/>
              </a:buClr>
              <a:buSzPts val="1400"/>
              <a:buFont typeface="Noto Sans Symbols"/>
              <a:buChar char="·"/>
              <a:defRPr b="0" i="0" sz="1500" u="none" cap="none" strike="noStrike">
                <a:solidFill>
                  <a:schemeClr val="dk1"/>
                </a:solidFill>
                <a:latin typeface="Quattrocento Sans"/>
                <a:ea typeface="Quattrocento Sans"/>
                <a:cs typeface="Quattrocento Sans"/>
                <a:sym typeface="Quattrocento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6pPr>
            <a:lvl7pPr indent="-323850" lvl="6" marL="3200400" marR="0" rtl="0" algn="l">
              <a:spcBef>
                <a:spcPts val="16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7pPr>
            <a:lvl8pPr indent="-323850" lvl="7" marL="3657600" marR="0" rtl="0" algn="l">
              <a:spcBef>
                <a:spcPts val="1600"/>
              </a:spcBef>
              <a:spcAft>
                <a:spcPts val="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8pPr>
            <a:lvl9pPr indent="-323850" lvl="8" marL="4114800" marR="0" rtl="0" algn="l">
              <a:spcBef>
                <a:spcPts val="1600"/>
              </a:spcBef>
              <a:spcAft>
                <a:spcPts val="1600"/>
              </a:spcAft>
              <a:buClr>
                <a:schemeClr val="dk1"/>
              </a:buClr>
              <a:buSzPts val="1500"/>
              <a:buFont typeface="Arial"/>
              <a:buChar char="•"/>
              <a:defRPr b="0" i="0" sz="1500" u="none" cap="none" strike="noStrike">
                <a:solidFill>
                  <a:schemeClr val="dk1"/>
                </a:solidFill>
                <a:latin typeface="Quattrocento Sans"/>
                <a:ea typeface="Quattrocento Sans"/>
                <a:cs typeface="Quattrocento Sans"/>
                <a:sym typeface="Quattrocento Sans"/>
              </a:defRPr>
            </a:lvl9pPr>
          </a:lstStyle>
          <a:p/>
        </p:txBody>
      </p:sp>
    </p:spTree>
  </p:cSld>
  <p:clrMapOvr>
    <a:masterClrMapping/>
  </p:clrMapOvr>
  <p:extLst>
    <p:ext uri="{DCECCB84-F9BA-43D5-87BE-67443E8EF086}">
      <p15:sldGuideLst>
        <p15:guide id="1" orient="horz" pos="190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DT 135">
  <p:cSld name="SDT 135">
    <p:spTree>
      <p:nvGrpSpPr>
        <p:cNvPr id="316" name="Shape 316"/>
        <p:cNvGrpSpPr/>
        <p:nvPr/>
      </p:nvGrpSpPr>
      <p:grpSpPr>
        <a:xfrm>
          <a:off x="0" y="0"/>
          <a:ext cx="0" cy="0"/>
          <a:chOff x="0" y="0"/>
          <a:chExt cx="0" cy="0"/>
        </a:xfrm>
      </p:grpSpPr>
      <p:sp>
        <p:nvSpPr>
          <p:cNvPr id="317" name="Google Shape;317;p57"/>
          <p:cNvSpPr/>
          <p:nvPr>
            <p:ph idx="2" type="pic"/>
          </p:nvPr>
        </p:nvSpPr>
        <p:spPr>
          <a:xfrm>
            <a:off x="0" y="0"/>
            <a:ext cx="9144000" cy="3099300"/>
          </a:xfrm>
          <a:prstGeom prst="rect">
            <a:avLst/>
          </a:prstGeom>
          <a:solidFill>
            <a:srgbClr val="E8E8E8"/>
          </a:solidFill>
          <a:ln>
            <a:noFill/>
          </a:ln>
        </p:spPr>
        <p:txBody>
          <a:bodyPr anchorCtr="0" anchor="b" bIns="1463025" lIns="0" spcFirstLastPara="1" rIns="0" wrap="square" tIns="91425">
            <a:noAutofit/>
          </a:bodyPr>
          <a:lstStyle>
            <a:lvl1pPr lvl="0" marR="0" rtl="0" algn="ctr">
              <a:spcBef>
                <a:spcPts val="280"/>
              </a:spcBef>
              <a:spcAft>
                <a:spcPts val="0"/>
              </a:spcAft>
              <a:buClr>
                <a:srgbClr val="5B5B5B"/>
              </a:buClr>
              <a:buSzPts val="1400"/>
              <a:buFont typeface="Arial"/>
              <a:buNone/>
              <a:defRPr b="0" i="0" sz="1400" u="none" cap="none" strike="noStrike">
                <a:solidFill>
                  <a:srgbClr val="5B5B5B"/>
                </a:solidFill>
                <a:latin typeface="Roboto"/>
                <a:ea typeface="Roboto"/>
                <a:cs typeface="Roboto"/>
                <a:sym typeface="Roboto"/>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Roboto"/>
                <a:ea typeface="Roboto"/>
                <a:cs typeface="Roboto"/>
                <a:sym typeface="Roboto"/>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Roboto"/>
                <a:ea typeface="Roboto"/>
                <a:cs typeface="Roboto"/>
                <a:sym typeface="Roboto"/>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Roboto"/>
                <a:ea typeface="Roboto"/>
                <a:cs typeface="Roboto"/>
                <a:sym typeface="Roboto"/>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Roboto"/>
                <a:ea typeface="Roboto"/>
                <a:cs typeface="Roboto"/>
                <a:sym typeface="Roboto"/>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Roboto"/>
                <a:ea typeface="Roboto"/>
                <a:cs typeface="Roboto"/>
                <a:sym typeface="Roboto"/>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Roboto"/>
                <a:ea typeface="Roboto"/>
                <a:cs typeface="Roboto"/>
                <a:sym typeface="Roboto"/>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Roboto"/>
                <a:ea typeface="Roboto"/>
                <a:cs typeface="Roboto"/>
                <a:sym typeface="Roboto"/>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Roboto"/>
                <a:ea typeface="Roboto"/>
                <a:cs typeface="Roboto"/>
                <a:sym typeface="Roboto"/>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318" name="Shape 318"/>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3">
    <p:spTree>
      <p:nvGrpSpPr>
        <p:cNvPr id="319" name="Shape 319"/>
        <p:cNvGrpSpPr/>
        <p:nvPr/>
      </p:nvGrpSpPr>
      <p:grpSpPr>
        <a:xfrm>
          <a:off x="0" y="0"/>
          <a:ext cx="0" cy="0"/>
          <a:chOff x="0" y="0"/>
          <a:chExt cx="0" cy="0"/>
        </a:xfrm>
      </p:grpSpPr>
      <p:sp>
        <p:nvSpPr>
          <p:cNvPr id="320" name="Google Shape;320;p59"/>
          <p:cNvSpPr txBox="1"/>
          <p:nvPr>
            <p:ph type="title"/>
          </p:nvPr>
        </p:nvSpPr>
        <p:spPr>
          <a:xfrm>
            <a:off x="311700" y="445025"/>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21" name="Google Shape;321;p5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22" name="Google Shape;322;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323" name="Google Shape;323;p59"/>
          <p:cNvPicPr preferRelativeResize="0"/>
          <p:nvPr/>
        </p:nvPicPr>
        <p:blipFill>
          <a:blip r:embed="rId2">
            <a:alphaModFix/>
          </a:blip>
          <a:stretch>
            <a:fillRect/>
          </a:stretch>
        </p:blipFill>
        <p:spPr>
          <a:xfrm>
            <a:off x="7561250" y="583939"/>
            <a:ext cx="962401" cy="247511"/>
          </a:xfrm>
          <a:prstGeom prst="rect">
            <a:avLst/>
          </a:prstGeom>
          <a:noFill/>
          <a:ln>
            <a:noFill/>
          </a:ln>
        </p:spPr>
      </p:pic>
      <p:sp>
        <p:nvSpPr>
          <p:cNvPr id="324" name="Google Shape;324;p59"/>
          <p:cNvSpPr/>
          <p:nvPr/>
        </p:nvSpPr>
        <p:spPr>
          <a:xfrm>
            <a:off x="0" y="0"/>
            <a:ext cx="9144000" cy="40800"/>
          </a:xfrm>
          <a:prstGeom prst="rect">
            <a:avLst/>
          </a:prstGeom>
          <a:solidFill>
            <a:srgbClr val="FFC4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2">
    <p:spTree>
      <p:nvGrpSpPr>
        <p:cNvPr id="325" name="Shape 325"/>
        <p:cNvGrpSpPr/>
        <p:nvPr/>
      </p:nvGrpSpPr>
      <p:grpSpPr>
        <a:xfrm>
          <a:off x="0" y="0"/>
          <a:ext cx="0" cy="0"/>
          <a:chOff x="0" y="0"/>
          <a:chExt cx="0" cy="0"/>
        </a:xfrm>
      </p:grpSpPr>
      <p:sp>
        <p:nvSpPr>
          <p:cNvPr id="326" name="Google Shape;326;p60"/>
          <p:cNvSpPr txBox="1"/>
          <p:nvPr>
            <p:ph type="title"/>
          </p:nvPr>
        </p:nvSpPr>
        <p:spPr>
          <a:xfrm>
            <a:off x="311700" y="445025"/>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27" name="Google Shape;327;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Image">
  <p:cSld name="Background Image">
    <p:spTree>
      <p:nvGrpSpPr>
        <p:cNvPr id="328" name="Shape 328"/>
        <p:cNvGrpSpPr/>
        <p:nvPr/>
      </p:nvGrpSpPr>
      <p:grpSpPr>
        <a:xfrm>
          <a:off x="0" y="0"/>
          <a:ext cx="0" cy="0"/>
          <a:chOff x="0" y="0"/>
          <a:chExt cx="0" cy="0"/>
        </a:xfrm>
      </p:grpSpPr>
      <p:sp>
        <p:nvSpPr>
          <p:cNvPr id="329" name="Google Shape;329;p61"/>
          <p:cNvSpPr/>
          <p:nvPr>
            <p:ph idx="2" type="pic"/>
          </p:nvPr>
        </p:nvSpPr>
        <p:spPr>
          <a:xfrm>
            <a:off x="0" y="0"/>
            <a:ext cx="9144000" cy="5143500"/>
          </a:xfrm>
          <a:prstGeom prst="rect">
            <a:avLst/>
          </a:prstGeom>
          <a:noFill/>
          <a:ln>
            <a:noFill/>
          </a:ln>
        </p:spPr>
        <p:txBody>
          <a:bodyPr anchorCtr="0" anchor="t" bIns="34275" lIns="68575" spcFirstLastPara="1" rIns="68575" wrap="square" tIns="34275">
            <a:noAutofit/>
          </a:bodyPr>
          <a:lstStyle>
            <a:lvl1pPr lvl="0" marR="0" rtl="0" algn="l">
              <a:lnSpc>
                <a:spcPct val="120000"/>
              </a:lnSpc>
              <a:spcBef>
                <a:spcPts val="0"/>
              </a:spcBef>
              <a:spcAft>
                <a:spcPts val="0"/>
              </a:spcAft>
              <a:buClr>
                <a:srgbClr val="DCDEE0"/>
              </a:buClr>
              <a:buSzPts val="700"/>
              <a:buFont typeface="Open Sans"/>
              <a:buNone/>
              <a:defRPr b="0" i="0" sz="900" u="none" cap="none" strike="noStrike">
                <a:solidFill>
                  <a:srgbClr val="DCDEE0"/>
                </a:solidFill>
                <a:latin typeface="Open Sans"/>
                <a:ea typeface="Open Sans"/>
                <a:cs typeface="Open Sans"/>
                <a:sym typeface="Open Sans"/>
              </a:defRPr>
            </a:lvl1pPr>
            <a:lvl2pPr lvl="1" marR="0" rtl="0" algn="l">
              <a:lnSpc>
                <a:spcPct val="120000"/>
              </a:lnSpc>
              <a:spcBef>
                <a:spcPts val="0"/>
              </a:spcBef>
              <a:spcAft>
                <a:spcPts val="0"/>
              </a:spcAft>
              <a:buClr>
                <a:srgbClr val="FFFFFF"/>
              </a:buClr>
              <a:buSzPts val="700"/>
              <a:buFont typeface="Open Sans"/>
              <a:buChar char="•"/>
              <a:defRPr b="0" i="0" sz="900" u="none" cap="none" strike="noStrike">
                <a:solidFill>
                  <a:srgbClr val="FFFFFF"/>
                </a:solidFill>
                <a:latin typeface="Open Sans"/>
                <a:ea typeface="Open Sans"/>
                <a:cs typeface="Open Sans"/>
                <a:sym typeface="Open Sans"/>
              </a:defRPr>
            </a:lvl2pPr>
            <a:lvl3pPr lvl="2" marR="0" rtl="0" algn="l">
              <a:lnSpc>
                <a:spcPct val="120000"/>
              </a:lnSpc>
              <a:spcBef>
                <a:spcPts val="0"/>
              </a:spcBef>
              <a:spcAft>
                <a:spcPts val="0"/>
              </a:spcAft>
              <a:buClr>
                <a:srgbClr val="FFFFFF"/>
              </a:buClr>
              <a:buSzPts val="700"/>
              <a:buFont typeface="Open Sans"/>
              <a:buChar char="•"/>
              <a:defRPr b="0" i="0" sz="900" u="none" cap="none" strike="noStrike">
                <a:solidFill>
                  <a:srgbClr val="FFFFFF"/>
                </a:solidFill>
                <a:latin typeface="Open Sans"/>
                <a:ea typeface="Open Sans"/>
                <a:cs typeface="Open Sans"/>
                <a:sym typeface="Open Sans"/>
              </a:defRPr>
            </a:lvl3pPr>
            <a:lvl4pPr lvl="3" marR="0" rtl="0" algn="l">
              <a:lnSpc>
                <a:spcPct val="120000"/>
              </a:lnSpc>
              <a:spcBef>
                <a:spcPts val="0"/>
              </a:spcBef>
              <a:spcAft>
                <a:spcPts val="0"/>
              </a:spcAft>
              <a:buClr>
                <a:srgbClr val="FFFFFF"/>
              </a:buClr>
              <a:buSzPts val="700"/>
              <a:buFont typeface="Open Sans"/>
              <a:buChar char="•"/>
              <a:defRPr b="0" i="0" sz="900" u="none" cap="none" strike="noStrike">
                <a:solidFill>
                  <a:srgbClr val="FFFFFF"/>
                </a:solidFill>
                <a:latin typeface="Open Sans"/>
                <a:ea typeface="Open Sans"/>
                <a:cs typeface="Open Sans"/>
                <a:sym typeface="Open Sans"/>
              </a:defRPr>
            </a:lvl4pPr>
            <a:lvl5pPr lvl="4" marR="0" rtl="0" algn="l">
              <a:lnSpc>
                <a:spcPct val="120000"/>
              </a:lnSpc>
              <a:spcBef>
                <a:spcPts val="0"/>
              </a:spcBef>
              <a:spcAft>
                <a:spcPts val="0"/>
              </a:spcAft>
              <a:buClr>
                <a:srgbClr val="FFFFFF"/>
              </a:buClr>
              <a:buSzPts val="700"/>
              <a:buFont typeface="Open Sans"/>
              <a:buChar char="•"/>
              <a:defRPr b="0" i="0" sz="900" u="none" cap="none" strike="noStrike">
                <a:solidFill>
                  <a:srgbClr val="FFFFFF"/>
                </a:solidFill>
                <a:latin typeface="Open Sans"/>
                <a:ea typeface="Open Sans"/>
                <a:cs typeface="Open Sans"/>
                <a:sym typeface="Open Sans"/>
              </a:defRPr>
            </a:lvl5pPr>
            <a:lvl6pPr lvl="5" marR="0" rtl="0" algn="l">
              <a:lnSpc>
                <a:spcPct val="120000"/>
              </a:lnSpc>
              <a:spcBef>
                <a:spcPts val="0"/>
              </a:spcBef>
              <a:spcAft>
                <a:spcPts val="0"/>
              </a:spcAft>
              <a:buClr>
                <a:srgbClr val="FFFFFF"/>
              </a:buClr>
              <a:buSzPts val="700"/>
              <a:buFont typeface="Open Sans"/>
              <a:buChar char="•"/>
              <a:defRPr b="0" i="0" sz="900" u="none" cap="none" strike="noStrike">
                <a:solidFill>
                  <a:srgbClr val="FFFFFF"/>
                </a:solidFill>
                <a:latin typeface="Open Sans"/>
                <a:ea typeface="Open Sans"/>
                <a:cs typeface="Open Sans"/>
                <a:sym typeface="Open Sans"/>
              </a:defRPr>
            </a:lvl6pPr>
            <a:lvl7pPr lvl="6" marR="0" rtl="0" algn="l">
              <a:lnSpc>
                <a:spcPct val="120000"/>
              </a:lnSpc>
              <a:spcBef>
                <a:spcPts val="0"/>
              </a:spcBef>
              <a:spcAft>
                <a:spcPts val="0"/>
              </a:spcAft>
              <a:buClr>
                <a:srgbClr val="FFFFFF"/>
              </a:buClr>
              <a:buSzPts val="700"/>
              <a:buFont typeface="Open Sans"/>
              <a:buChar char="•"/>
              <a:defRPr b="0" i="0" sz="900" u="none" cap="none" strike="noStrike">
                <a:solidFill>
                  <a:srgbClr val="FFFFFF"/>
                </a:solidFill>
                <a:latin typeface="Open Sans"/>
                <a:ea typeface="Open Sans"/>
                <a:cs typeface="Open Sans"/>
                <a:sym typeface="Open Sans"/>
              </a:defRPr>
            </a:lvl7pPr>
            <a:lvl8pPr lvl="7" marR="0" rtl="0" algn="l">
              <a:lnSpc>
                <a:spcPct val="120000"/>
              </a:lnSpc>
              <a:spcBef>
                <a:spcPts val="0"/>
              </a:spcBef>
              <a:spcAft>
                <a:spcPts val="0"/>
              </a:spcAft>
              <a:buClr>
                <a:srgbClr val="FFFFFF"/>
              </a:buClr>
              <a:buSzPts val="700"/>
              <a:buFont typeface="Open Sans"/>
              <a:buChar char="•"/>
              <a:defRPr b="0" i="0" sz="900" u="none" cap="none" strike="noStrike">
                <a:solidFill>
                  <a:srgbClr val="FFFFFF"/>
                </a:solidFill>
                <a:latin typeface="Open Sans"/>
                <a:ea typeface="Open Sans"/>
                <a:cs typeface="Open Sans"/>
                <a:sym typeface="Open Sans"/>
              </a:defRPr>
            </a:lvl8pPr>
            <a:lvl9pPr lvl="8" marR="0" rtl="0" algn="l">
              <a:lnSpc>
                <a:spcPct val="120000"/>
              </a:lnSpc>
              <a:spcBef>
                <a:spcPts val="0"/>
              </a:spcBef>
              <a:spcAft>
                <a:spcPts val="0"/>
              </a:spcAft>
              <a:buClr>
                <a:srgbClr val="FFFFFF"/>
              </a:buClr>
              <a:buSzPts val="700"/>
              <a:buFont typeface="Open Sans"/>
              <a:buChar char="•"/>
              <a:defRPr b="0" i="0" sz="900" u="none" cap="none" strike="noStrike">
                <a:solidFill>
                  <a:srgbClr val="FFFFFF"/>
                </a:solidFill>
                <a:latin typeface="Open Sans"/>
                <a:ea typeface="Open Sans"/>
                <a:cs typeface="Open Sans"/>
                <a:sym typeface="Open Sans"/>
              </a:defRPr>
            </a:lvl9pPr>
          </a:lstStyle>
          <a:p/>
        </p:txBody>
      </p:sp>
      <p:sp>
        <p:nvSpPr>
          <p:cNvPr id="330" name="Google Shape;330;p61"/>
          <p:cNvSpPr txBox="1"/>
          <p:nvPr>
            <p:ph idx="12" type="sldNum"/>
          </p:nvPr>
        </p:nvSpPr>
        <p:spPr>
          <a:xfrm>
            <a:off x="7410013" y="4337001"/>
            <a:ext cx="1169700" cy="11544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FFFFFF"/>
              </a:buClr>
              <a:buSzPts val="7500"/>
              <a:buFont typeface="Roboto"/>
              <a:buNone/>
              <a:defRPr b="0" i="0" sz="7500" u="none" cap="none" strike="noStrike">
                <a:solidFill>
                  <a:srgbClr val="FFFFFF"/>
                </a:solidFill>
                <a:latin typeface="Roboto"/>
                <a:ea typeface="Roboto"/>
                <a:cs typeface="Roboto"/>
                <a:sym typeface="Roboto"/>
              </a:defRPr>
            </a:lvl1pPr>
            <a:lvl2pPr indent="0" lvl="1" marL="0" marR="0" rtl="0" algn="r">
              <a:lnSpc>
                <a:spcPct val="100000"/>
              </a:lnSpc>
              <a:spcBef>
                <a:spcPts val="0"/>
              </a:spcBef>
              <a:spcAft>
                <a:spcPts val="0"/>
              </a:spcAft>
              <a:buClr>
                <a:srgbClr val="FFFFFF"/>
              </a:buClr>
              <a:buSzPts val="7500"/>
              <a:buFont typeface="Roboto"/>
              <a:buNone/>
              <a:defRPr b="0" i="0" sz="7500" u="none" cap="none" strike="noStrike">
                <a:solidFill>
                  <a:srgbClr val="FFFFFF"/>
                </a:solidFill>
                <a:latin typeface="Roboto"/>
                <a:ea typeface="Roboto"/>
                <a:cs typeface="Roboto"/>
                <a:sym typeface="Roboto"/>
              </a:defRPr>
            </a:lvl2pPr>
            <a:lvl3pPr indent="0" lvl="2" marL="0" marR="0" rtl="0" algn="r">
              <a:lnSpc>
                <a:spcPct val="100000"/>
              </a:lnSpc>
              <a:spcBef>
                <a:spcPts val="0"/>
              </a:spcBef>
              <a:spcAft>
                <a:spcPts val="0"/>
              </a:spcAft>
              <a:buClr>
                <a:srgbClr val="FFFFFF"/>
              </a:buClr>
              <a:buSzPts val="7500"/>
              <a:buFont typeface="Roboto"/>
              <a:buNone/>
              <a:defRPr b="0" i="0" sz="7500" u="none" cap="none" strike="noStrike">
                <a:solidFill>
                  <a:srgbClr val="FFFFFF"/>
                </a:solidFill>
                <a:latin typeface="Roboto"/>
                <a:ea typeface="Roboto"/>
                <a:cs typeface="Roboto"/>
                <a:sym typeface="Roboto"/>
              </a:defRPr>
            </a:lvl3pPr>
            <a:lvl4pPr indent="0" lvl="3" marL="0" marR="0" rtl="0" algn="r">
              <a:lnSpc>
                <a:spcPct val="100000"/>
              </a:lnSpc>
              <a:spcBef>
                <a:spcPts val="0"/>
              </a:spcBef>
              <a:spcAft>
                <a:spcPts val="0"/>
              </a:spcAft>
              <a:buClr>
                <a:srgbClr val="FFFFFF"/>
              </a:buClr>
              <a:buSzPts val="7500"/>
              <a:buFont typeface="Roboto"/>
              <a:buNone/>
              <a:defRPr b="0" i="0" sz="7500" u="none" cap="none" strike="noStrike">
                <a:solidFill>
                  <a:srgbClr val="FFFFFF"/>
                </a:solidFill>
                <a:latin typeface="Roboto"/>
                <a:ea typeface="Roboto"/>
                <a:cs typeface="Roboto"/>
                <a:sym typeface="Roboto"/>
              </a:defRPr>
            </a:lvl4pPr>
            <a:lvl5pPr indent="0" lvl="4" marL="0" marR="0" rtl="0" algn="r">
              <a:lnSpc>
                <a:spcPct val="100000"/>
              </a:lnSpc>
              <a:spcBef>
                <a:spcPts val="0"/>
              </a:spcBef>
              <a:spcAft>
                <a:spcPts val="0"/>
              </a:spcAft>
              <a:buClr>
                <a:srgbClr val="FFFFFF"/>
              </a:buClr>
              <a:buSzPts val="7500"/>
              <a:buFont typeface="Roboto"/>
              <a:buNone/>
              <a:defRPr b="0" i="0" sz="7500" u="none" cap="none" strike="noStrike">
                <a:solidFill>
                  <a:srgbClr val="FFFFFF"/>
                </a:solidFill>
                <a:latin typeface="Roboto"/>
                <a:ea typeface="Roboto"/>
                <a:cs typeface="Roboto"/>
                <a:sym typeface="Roboto"/>
              </a:defRPr>
            </a:lvl5pPr>
            <a:lvl6pPr indent="0" lvl="5" marL="0" marR="0" rtl="0" algn="r">
              <a:lnSpc>
                <a:spcPct val="100000"/>
              </a:lnSpc>
              <a:spcBef>
                <a:spcPts val="0"/>
              </a:spcBef>
              <a:spcAft>
                <a:spcPts val="0"/>
              </a:spcAft>
              <a:buClr>
                <a:srgbClr val="FFFFFF"/>
              </a:buClr>
              <a:buSzPts val="7500"/>
              <a:buFont typeface="Roboto"/>
              <a:buNone/>
              <a:defRPr b="0" i="0" sz="7500" u="none" cap="none" strike="noStrike">
                <a:solidFill>
                  <a:srgbClr val="FFFFFF"/>
                </a:solidFill>
                <a:latin typeface="Roboto"/>
                <a:ea typeface="Roboto"/>
                <a:cs typeface="Roboto"/>
                <a:sym typeface="Roboto"/>
              </a:defRPr>
            </a:lvl6pPr>
            <a:lvl7pPr indent="0" lvl="6" marL="0" marR="0" rtl="0" algn="r">
              <a:lnSpc>
                <a:spcPct val="100000"/>
              </a:lnSpc>
              <a:spcBef>
                <a:spcPts val="0"/>
              </a:spcBef>
              <a:spcAft>
                <a:spcPts val="0"/>
              </a:spcAft>
              <a:buClr>
                <a:srgbClr val="FFFFFF"/>
              </a:buClr>
              <a:buSzPts val="7500"/>
              <a:buFont typeface="Roboto"/>
              <a:buNone/>
              <a:defRPr b="0" i="0" sz="7500" u="none" cap="none" strike="noStrike">
                <a:solidFill>
                  <a:srgbClr val="FFFFFF"/>
                </a:solidFill>
                <a:latin typeface="Roboto"/>
                <a:ea typeface="Roboto"/>
                <a:cs typeface="Roboto"/>
                <a:sym typeface="Roboto"/>
              </a:defRPr>
            </a:lvl7pPr>
            <a:lvl8pPr indent="0" lvl="7" marL="0" marR="0" rtl="0" algn="r">
              <a:lnSpc>
                <a:spcPct val="100000"/>
              </a:lnSpc>
              <a:spcBef>
                <a:spcPts val="0"/>
              </a:spcBef>
              <a:spcAft>
                <a:spcPts val="0"/>
              </a:spcAft>
              <a:buClr>
                <a:srgbClr val="FFFFFF"/>
              </a:buClr>
              <a:buSzPts val="7500"/>
              <a:buFont typeface="Roboto"/>
              <a:buNone/>
              <a:defRPr b="0" i="0" sz="7500" u="none" cap="none" strike="noStrike">
                <a:solidFill>
                  <a:srgbClr val="FFFFFF"/>
                </a:solidFill>
                <a:latin typeface="Roboto"/>
                <a:ea typeface="Roboto"/>
                <a:cs typeface="Roboto"/>
                <a:sym typeface="Roboto"/>
              </a:defRPr>
            </a:lvl8pPr>
            <a:lvl9pPr indent="0" lvl="8" marL="0" marR="0" rtl="0" algn="r">
              <a:lnSpc>
                <a:spcPct val="100000"/>
              </a:lnSpc>
              <a:spcBef>
                <a:spcPts val="0"/>
              </a:spcBef>
              <a:spcAft>
                <a:spcPts val="0"/>
              </a:spcAft>
              <a:buClr>
                <a:srgbClr val="FFFFFF"/>
              </a:buClr>
              <a:buSzPts val="7500"/>
              <a:buFont typeface="Roboto"/>
              <a:buNone/>
              <a:defRPr b="0" i="0" sz="7500" u="none" cap="none" strike="noStrike">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3">
    <p:spTree>
      <p:nvGrpSpPr>
        <p:cNvPr id="331" name="Shape 331"/>
        <p:cNvGrpSpPr/>
        <p:nvPr/>
      </p:nvGrpSpPr>
      <p:grpSpPr>
        <a:xfrm>
          <a:off x="0" y="0"/>
          <a:ext cx="0" cy="0"/>
          <a:chOff x="0" y="0"/>
          <a:chExt cx="0" cy="0"/>
        </a:xfrm>
      </p:grpSpPr>
      <p:sp>
        <p:nvSpPr>
          <p:cNvPr id="332" name="Google Shape;332;p62"/>
          <p:cNvSpPr txBox="1"/>
          <p:nvPr>
            <p:ph type="ctrTitle"/>
          </p:nvPr>
        </p:nvSpPr>
        <p:spPr>
          <a:xfrm>
            <a:off x="685800" y="1583342"/>
            <a:ext cx="7772400" cy="1159800"/>
          </a:xfrm>
          <a:prstGeom prst="rect">
            <a:avLst/>
          </a:prstGeom>
          <a:noFill/>
          <a:ln>
            <a:noFill/>
          </a:ln>
        </p:spPr>
        <p:txBody>
          <a:bodyPr anchorCtr="0" anchor="b" bIns="0" lIns="0" spcFirstLastPara="1" rIns="0" wrap="square" tIns="0">
            <a:noAutofit/>
          </a:bodyPr>
          <a:lstStyle>
            <a:lvl1pPr indent="0" lvl="0" marL="0" marR="0" rtl="0" algn="ctr">
              <a:lnSpc>
                <a:spcPct val="100000"/>
              </a:lnSpc>
              <a:spcBef>
                <a:spcPts val="0"/>
              </a:spcBef>
              <a:spcAft>
                <a:spcPts val="0"/>
              </a:spcAft>
              <a:buClr>
                <a:srgbClr val="647082"/>
              </a:buClr>
              <a:buSzPts val="3200"/>
              <a:buFont typeface="Lato"/>
              <a:buNone/>
              <a:defRPr b="1" i="0" sz="4800" u="none" cap="none" strike="noStrike">
                <a:solidFill>
                  <a:srgbClr val="647082"/>
                </a:solidFill>
                <a:latin typeface="Lato"/>
                <a:ea typeface="Lato"/>
                <a:cs typeface="Lato"/>
                <a:sym typeface="Lato"/>
              </a:defRPr>
            </a:lvl1pPr>
            <a:lvl2pPr indent="0" lvl="1" rtl="0" algn="ctr">
              <a:spcBef>
                <a:spcPts val="0"/>
              </a:spcBef>
              <a:spcAft>
                <a:spcPts val="0"/>
              </a:spcAft>
              <a:buClr>
                <a:schemeClr val="dk1"/>
              </a:buClr>
              <a:buSzPts val="3200"/>
              <a:buFont typeface="Arial"/>
              <a:buNone/>
              <a:defRPr b="1" sz="4800">
                <a:solidFill>
                  <a:schemeClr val="dk1"/>
                </a:solidFill>
              </a:defRPr>
            </a:lvl2pPr>
            <a:lvl3pPr indent="0" lvl="2" rtl="0" algn="ctr">
              <a:spcBef>
                <a:spcPts val="0"/>
              </a:spcBef>
              <a:spcAft>
                <a:spcPts val="0"/>
              </a:spcAft>
              <a:buClr>
                <a:schemeClr val="dk1"/>
              </a:buClr>
              <a:buSzPts val="3200"/>
              <a:buFont typeface="Arial"/>
              <a:buNone/>
              <a:defRPr b="1" sz="4800">
                <a:solidFill>
                  <a:schemeClr val="dk1"/>
                </a:solidFill>
              </a:defRPr>
            </a:lvl3pPr>
            <a:lvl4pPr indent="0" lvl="3" rtl="0" algn="ctr">
              <a:spcBef>
                <a:spcPts val="0"/>
              </a:spcBef>
              <a:spcAft>
                <a:spcPts val="0"/>
              </a:spcAft>
              <a:buClr>
                <a:schemeClr val="dk1"/>
              </a:buClr>
              <a:buSzPts val="3200"/>
              <a:buFont typeface="Arial"/>
              <a:buNone/>
              <a:defRPr b="1" sz="4800">
                <a:solidFill>
                  <a:schemeClr val="dk1"/>
                </a:solidFill>
              </a:defRPr>
            </a:lvl4pPr>
            <a:lvl5pPr indent="0" lvl="4" rtl="0" algn="ctr">
              <a:spcBef>
                <a:spcPts val="0"/>
              </a:spcBef>
              <a:spcAft>
                <a:spcPts val="0"/>
              </a:spcAft>
              <a:buClr>
                <a:schemeClr val="dk1"/>
              </a:buClr>
              <a:buSzPts val="3200"/>
              <a:buFont typeface="Arial"/>
              <a:buNone/>
              <a:defRPr b="1" sz="4800">
                <a:solidFill>
                  <a:schemeClr val="dk1"/>
                </a:solidFill>
              </a:defRPr>
            </a:lvl5pPr>
            <a:lvl6pPr indent="0" lvl="5" rtl="0" algn="ctr">
              <a:spcBef>
                <a:spcPts val="0"/>
              </a:spcBef>
              <a:spcAft>
                <a:spcPts val="0"/>
              </a:spcAft>
              <a:buClr>
                <a:schemeClr val="dk1"/>
              </a:buClr>
              <a:buSzPts val="3200"/>
              <a:buFont typeface="Arial"/>
              <a:buNone/>
              <a:defRPr b="1" sz="4800">
                <a:solidFill>
                  <a:schemeClr val="dk1"/>
                </a:solidFill>
              </a:defRPr>
            </a:lvl6pPr>
            <a:lvl7pPr indent="0" lvl="6" rtl="0" algn="ctr">
              <a:spcBef>
                <a:spcPts val="0"/>
              </a:spcBef>
              <a:spcAft>
                <a:spcPts val="0"/>
              </a:spcAft>
              <a:buClr>
                <a:schemeClr val="dk1"/>
              </a:buClr>
              <a:buSzPts val="3200"/>
              <a:buFont typeface="Arial"/>
              <a:buNone/>
              <a:defRPr b="1" sz="4800">
                <a:solidFill>
                  <a:schemeClr val="dk1"/>
                </a:solidFill>
              </a:defRPr>
            </a:lvl7pPr>
            <a:lvl8pPr indent="0" lvl="7" rtl="0" algn="ctr">
              <a:spcBef>
                <a:spcPts val="0"/>
              </a:spcBef>
              <a:spcAft>
                <a:spcPts val="0"/>
              </a:spcAft>
              <a:buClr>
                <a:schemeClr val="dk1"/>
              </a:buClr>
              <a:buSzPts val="3200"/>
              <a:buFont typeface="Arial"/>
              <a:buNone/>
              <a:defRPr b="1" sz="4800">
                <a:solidFill>
                  <a:schemeClr val="dk1"/>
                </a:solidFill>
              </a:defRPr>
            </a:lvl8pPr>
            <a:lvl9pPr indent="0" lvl="8" rtl="0" algn="ctr">
              <a:spcBef>
                <a:spcPts val="0"/>
              </a:spcBef>
              <a:spcAft>
                <a:spcPts val="0"/>
              </a:spcAft>
              <a:buClr>
                <a:schemeClr val="dk1"/>
              </a:buClr>
              <a:buSzPts val="3200"/>
              <a:buFont typeface="Arial"/>
              <a:buNone/>
              <a:defRPr b="1" sz="4800">
                <a:solidFill>
                  <a:schemeClr val="dk1"/>
                </a:solidFill>
              </a:defRPr>
            </a:lvl9pPr>
          </a:lstStyle>
          <a:p/>
        </p:txBody>
      </p:sp>
      <p:sp>
        <p:nvSpPr>
          <p:cNvPr id="333" name="Google Shape;333;p62"/>
          <p:cNvSpPr txBox="1"/>
          <p:nvPr>
            <p:ph idx="1" type="subTitle"/>
          </p:nvPr>
        </p:nvSpPr>
        <p:spPr>
          <a:xfrm>
            <a:off x="685800" y="2840053"/>
            <a:ext cx="7772400" cy="7848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Clr>
                <a:schemeClr val="dk2"/>
              </a:buClr>
              <a:buSzPts val="1800"/>
              <a:buFont typeface="Lato"/>
              <a:buNone/>
              <a:defRPr b="0" i="0" sz="3000" u="none" cap="none" strike="noStrike">
                <a:solidFill>
                  <a:schemeClr val="dk2"/>
                </a:solidFill>
                <a:latin typeface="Lato"/>
                <a:ea typeface="Lato"/>
                <a:cs typeface="Lato"/>
                <a:sym typeface="Lato"/>
              </a:defRPr>
            </a:lvl1pPr>
            <a:lvl2pPr indent="0" lvl="1" marL="457200" marR="0" rtl="0" algn="ctr">
              <a:lnSpc>
                <a:spcPct val="100000"/>
              </a:lnSpc>
              <a:spcBef>
                <a:spcPts val="0"/>
              </a:spcBef>
              <a:spcAft>
                <a:spcPts val="0"/>
              </a:spcAft>
              <a:buClr>
                <a:schemeClr val="dk2"/>
              </a:buClr>
              <a:buSzPts val="1400"/>
              <a:buFont typeface="Lato"/>
              <a:buNone/>
              <a:defRPr b="0" i="0" sz="3000" u="none" cap="none" strike="noStrike">
                <a:solidFill>
                  <a:schemeClr val="dk2"/>
                </a:solidFill>
                <a:latin typeface="Lato"/>
                <a:ea typeface="Lato"/>
                <a:cs typeface="Lato"/>
                <a:sym typeface="Lato"/>
              </a:defRPr>
            </a:lvl2pPr>
            <a:lvl3pPr indent="0" lvl="2" marL="914400" marR="0" rtl="0" algn="ctr">
              <a:lnSpc>
                <a:spcPct val="100000"/>
              </a:lnSpc>
              <a:spcBef>
                <a:spcPts val="0"/>
              </a:spcBef>
              <a:spcAft>
                <a:spcPts val="0"/>
              </a:spcAft>
              <a:buClr>
                <a:schemeClr val="dk2"/>
              </a:buClr>
              <a:buSzPts val="1400"/>
              <a:buFont typeface="Lato"/>
              <a:buNone/>
              <a:defRPr b="0" i="0" sz="3000" u="none" cap="none" strike="noStrike">
                <a:solidFill>
                  <a:schemeClr val="dk2"/>
                </a:solidFill>
                <a:latin typeface="Lato"/>
                <a:ea typeface="Lato"/>
                <a:cs typeface="Lato"/>
                <a:sym typeface="Lato"/>
              </a:defRPr>
            </a:lvl3pPr>
            <a:lvl4pPr indent="0" lvl="3" marL="1371600" marR="0" rtl="0" algn="ctr">
              <a:lnSpc>
                <a:spcPct val="100000"/>
              </a:lnSpc>
              <a:spcBef>
                <a:spcPts val="0"/>
              </a:spcBef>
              <a:spcAft>
                <a:spcPts val="0"/>
              </a:spcAft>
              <a:buClr>
                <a:schemeClr val="dk2"/>
              </a:buClr>
              <a:buSzPts val="1400"/>
              <a:buFont typeface="Lato"/>
              <a:buNone/>
              <a:defRPr b="0" i="0" sz="3000" u="none" cap="none" strike="noStrike">
                <a:solidFill>
                  <a:schemeClr val="dk2"/>
                </a:solidFill>
                <a:latin typeface="Lato"/>
                <a:ea typeface="Lato"/>
                <a:cs typeface="Lato"/>
                <a:sym typeface="Lato"/>
              </a:defRPr>
            </a:lvl4pPr>
            <a:lvl5pPr indent="0" lvl="4" marL="1828800" marR="0" rtl="0" algn="ctr">
              <a:lnSpc>
                <a:spcPct val="100000"/>
              </a:lnSpc>
              <a:spcBef>
                <a:spcPts val="0"/>
              </a:spcBef>
              <a:spcAft>
                <a:spcPts val="0"/>
              </a:spcAft>
              <a:buClr>
                <a:schemeClr val="dk2"/>
              </a:buClr>
              <a:buSzPts val="1400"/>
              <a:buFont typeface="Lato"/>
              <a:buNone/>
              <a:defRPr b="0" i="0" sz="3000" u="none" cap="none" strike="noStrike">
                <a:solidFill>
                  <a:schemeClr val="dk2"/>
                </a:solidFill>
                <a:latin typeface="Lato"/>
                <a:ea typeface="Lato"/>
                <a:cs typeface="Lato"/>
                <a:sym typeface="Lato"/>
              </a:defRPr>
            </a:lvl5pPr>
            <a:lvl6pPr indent="0" lvl="5" marL="2286000" marR="0" rtl="0" algn="ctr">
              <a:lnSpc>
                <a:spcPct val="100000"/>
              </a:lnSpc>
              <a:spcBef>
                <a:spcPts val="0"/>
              </a:spcBef>
              <a:spcAft>
                <a:spcPts val="0"/>
              </a:spcAft>
              <a:buClr>
                <a:schemeClr val="dk2"/>
              </a:buClr>
              <a:buSzPts val="1400"/>
              <a:buFont typeface="Lato"/>
              <a:buNone/>
              <a:defRPr b="0" i="0" sz="3000" u="none" cap="none" strike="noStrike">
                <a:solidFill>
                  <a:schemeClr val="dk2"/>
                </a:solidFill>
                <a:latin typeface="Lato"/>
                <a:ea typeface="Lato"/>
                <a:cs typeface="Lato"/>
                <a:sym typeface="Lato"/>
              </a:defRPr>
            </a:lvl6pPr>
            <a:lvl7pPr indent="0" lvl="6" marL="2743200" marR="0" rtl="0" algn="ctr">
              <a:lnSpc>
                <a:spcPct val="100000"/>
              </a:lnSpc>
              <a:spcBef>
                <a:spcPts val="0"/>
              </a:spcBef>
              <a:spcAft>
                <a:spcPts val="0"/>
              </a:spcAft>
              <a:buClr>
                <a:schemeClr val="dk2"/>
              </a:buClr>
              <a:buSzPts val="1400"/>
              <a:buFont typeface="Lato"/>
              <a:buNone/>
              <a:defRPr b="0" i="0" sz="3000" u="none" cap="none" strike="noStrike">
                <a:solidFill>
                  <a:schemeClr val="dk2"/>
                </a:solidFill>
                <a:latin typeface="Lato"/>
                <a:ea typeface="Lato"/>
                <a:cs typeface="Lato"/>
                <a:sym typeface="Lato"/>
              </a:defRPr>
            </a:lvl7pPr>
            <a:lvl8pPr indent="0" lvl="7" marL="3200400" marR="0" rtl="0" algn="ctr">
              <a:lnSpc>
                <a:spcPct val="100000"/>
              </a:lnSpc>
              <a:spcBef>
                <a:spcPts val="0"/>
              </a:spcBef>
              <a:spcAft>
                <a:spcPts val="0"/>
              </a:spcAft>
              <a:buClr>
                <a:schemeClr val="dk2"/>
              </a:buClr>
              <a:buSzPts val="1400"/>
              <a:buFont typeface="Lato"/>
              <a:buNone/>
              <a:defRPr b="0" i="0" sz="3000" u="none" cap="none" strike="noStrike">
                <a:solidFill>
                  <a:schemeClr val="dk2"/>
                </a:solidFill>
                <a:latin typeface="Lato"/>
                <a:ea typeface="Lato"/>
                <a:cs typeface="Lato"/>
                <a:sym typeface="Lato"/>
              </a:defRPr>
            </a:lvl8pPr>
            <a:lvl9pPr indent="0" lvl="8" marL="3657600" marR="0" rtl="0" algn="ctr">
              <a:lnSpc>
                <a:spcPct val="100000"/>
              </a:lnSpc>
              <a:spcBef>
                <a:spcPts val="0"/>
              </a:spcBef>
              <a:spcAft>
                <a:spcPts val="0"/>
              </a:spcAft>
              <a:buClr>
                <a:schemeClr val="dk2"/>
              </a:buClr>
              <a:buSzPts val="1400"/>
              <a:buFont typeface="Lato"/>
              <a:buNone/>
              <a:defRPr b="0" i="0" sz="3000" u="none" cap="none" strike="noStrike">
                <a:solidFill>
                  <a:schemeClr val="dk2"/>
                </a:solidFill>
                <a:latin typeface="Lato"/>
                <a:ea typeface="Lato"/>
                <a:cs typeface="Lato"/>
                <a:sym typeface="Lato"/>
              </a:defRPr>
            </a:lvl9pPr>
          </a:lstStyle>
          <a:p/>
        </p:txBody>
      </p:sp>
      <p:sp>
        <p:nvSpPr>
          <p:cNvPr id="334" name="Google Shape;334;p62"/>
          <p:cNvSpPr txBox="1"/>
          <p:nvPr>
            <p:ph idx="12" type="sldNum"/>
          </p:nvPr>
        </p:nvSpPr>
        <p:spPr>
          <a:xfrm>
            <a:off x="8556791" y="4749850"/>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
        <p:nvSpPr>
          <p:cNvPr id="335" name="Google Shape;335;p62"/>
          <p:cNvSpPr txBox="1"/>
          <p:nvPr/>
        </p:nvSpPr>
        <p:spPr>
          <a:xfrm>
            <a:off x="12" y="4796775"/>
            <a:ext cx="9144000" cy="346800"/>
          </a:xfrm>
          <a:prstGeom prst="rect">
            <a:avLst/>
          </a:prstGeom>
          <a:solidFill>
            <a:srgbClr val="00A8FF"/>
          </a:solid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Font typeface="Arial"/>
              <a:buNone/>
            </a:pPr>
            <a:r>
              <a:t/>
            </a:r>
            <a:endParaRPr b="1" i="0" sz="2200" u="none" cap="none" strike="noStrike">
              <a:solidFill>
                <a:srgbClr val="FFFFFF"/>
              </a:solidFill>
              <a:latin typeface="Lato"/>
              <a:ea typeface="Lato"/>
              <a:cs typeface="Lato"/>
              <a:sym typeface="Lato"/>
            </a:endParaRPr>
          </a:p>
        </p:txBody>
      </p:sp>
      <p:pic>
        <p:nvPicPr>
          <p:cNvPr id="336" name="Google Shape;336;p62"/>
          <p:cNvPicPr preferRelativeResize="0"/>
          <p:nvPr/>
        </p:nvPicPr>
        <p:blipFill rotWithShape="1">
          <a:blip r:embed="rId2">
            <a:alphaModFix/>
          </a:blip>
          <a:srcRect b="0" l="0" r="0" t="0"/>
          <a:stretch/>
        </p:blipFill>
        <p:spPr>
          <a:xfrm>
            <a:off x="7627713" y="4796775"/>
            <a:ext cx="990600" cy="3468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p:cSld name="TITLE_AND_BODY_4">
    <p:spTree>
      <p:nvGrpSpPr>
        <p:cNvPr id="337" name="Shape 337"/>
        <p:cNvGrpSpPr/>
        <p:nvPr/>
      </p:nvGrpSpPr>
      <p:grpSpPr>
        <a:xfrm>
          <a:off x="0" y="0"/>
          <a:ext cx="0" cy="0"/>
          <a:chOff x="0" y="0"/>
          <a:chExt cx="0" cy="0"/>
        </a:xfrm>
      </p:grpSpPr>
      <p:sp>
        <p:nvSpPr>
          <p:cNvPr id="338" name="Google Shape;338;p63"/>
          <p:cNvSpPr txBox="1"/>
          <p:nvPr>
            <p:ph type="title"/>
          </p:nvPr>
        </p:nvSpPr>
        <p:spPr>
          <a:xfrm>
            <a:off x="311700" y="445025"/>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39" name="Google Shape;339;p6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40" name="Google Shape;340;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4">
    <p:spTree>
      <p:nvGrpSpPr>
        <p:cNvPr id="341" name="Shape 341"/>
        <p:cNvGrpSpPr/>
        <p:nvPr/>
      </p:nvGrpSpPr>
      <p:grpSpPr>
        <a:xfrm>
          <a:off x="0" y="0"/>
          <a:ext cx="0" cy="0"/>
          <a:chOff x="0" y="0"/>
          <a:chExt cx="0" cy="0"/>
        </a:xfrm>
      </p:grpSpPr>
      <p:sp>
        <p:nvSpPr>
          <p:cNvPr id="342" name="Google Shape;342;p64"/>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3" name="Google Shape;343;p6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44" name="Google Shape;344;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2">
  <p:cSld name="Title and body 1">
    <p:spTree>
      <p:nvGrpSpPr>
        <p:cNvPr id="345" name="Shape 345"/>
        <p:cNvGrpSpPr/>
        <p:nvPr/>
      </p:nvGrpSpPr>
      <p:grpSpPr>
        <a:xfrm>
          <a:off x="0" y="0"/>
          <a:ext cx="0" cy="0"/>
          <a:chOff x="0" y="0"/>
          <a:chExt cx="0" cy="0"/>
        </a:xfrm>
      </p:grpSpPr>
      <p:sp>
        <p:nvSpPr>
          <p:cNvPr id="346" name="Google Shape;346;p65"/>
          <p:cNvSpPr txBox="1"/>
          <p:nvPr>
            <p:ph type="title"/>
          </p:nvPr>
        </p:nvSpPr>
        <p:spPr>
          <a:xfrm>
            <a:off x="311700" y="445025"/>
            <a:ext cx="8520600" cy="5727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FFFFFF"/>
              </a:buClr>
              <a:buSzPts val="2400"/>
              <a:buFont typeface="Open Sans Light"/>
              <a:buNone/>
              <a:defRPr b="0" i="0" sz="4500" u="none" cap="none" strike="noStrike">
                <a:solidFill>
                  <a:srgbClr val="FFFFFF"/>
                </a:solidFill>
                <a:latin typeface="Open Sans Light"/>
                <a:ea typeface="Open Sans Light"/>
                <a:cs typeface="Open Sans Light"/>
                <a:sym typeface="Open Sans Light"/>
              </a:defRPr>
            </a:lvl1pPr>
            <a:lvl2pPr lvl="1" marR="0" rtl="0" algn="ctr">
              <a:lnSpc>
                <a:spcPct val="100000"/>
              </a:lnSpc>
              <a:spcBef>
                <a:spcPts val="0"/>
              </a:spcBef>
              <a:spcAft>
                <a:spcPts val="0"/>
              </a:spcAft>
              <a:buClr>
                <a:srgbClr val="FFFFFF"/>
              </a:buClr>
              <a:buSzPts val="2400"/>
              <a:buFont typeface="Open Sans Light"/>
              <a:buNone/>
              <a:defRPr b="0" i="0" sz="4500" u="none" cap="none" strike="noStrike">
                <a:solidFill>
                  <a:srgbClr val="FFFFFF"/>
                </a:solidFill>
                <a:latin typeface="Open Sans Light"/>
                <a:ea typeface="Open Sans Light"/>
                <a:cs typeface="Open Sans Light"/>
                <a:sym typeface="Open Sans Light"/>
              </a:defRPr>
            </a:lvl2pPr>
            <a:lvl3pPr lvl="2" marR="0" rtl="0" algn="ctr">
              <a:lnSpc>
                <a:spcPct val="100000"/>
              </a:lnSpc>
              <a:spcBef>
                <a:spcPts val="0"/>
              </a:spcBef>
              <a:spcAft>
                <a:spcPts val="0"/>
              </a:spcAft>
              <a:buClr>
                <a:srgbClr val="FFFFFF"/>
              </a:buClr>
              <a:buSzPts val="2400"/>
              <a:buFont typeface="Open Sans Light"/>
              <a:buNone/>
              <a:defRPr b="0" i="0" sz="4500" u="none" cap="none" strike="noStrike">
                <a:solidFill>
                  <a:srgbClr val="FFFFFF"/>
                </a:solidFill>
                <a:latin typeface="Open Sans Light"/>
                <a:ea typeface="Open Sans Light"/>
                <a:cs typeface="Open Sans Light"/>
                <a:sym typeface="Open Sans Light"/>
              </a:defRPr>
            </a:lvl3pPr>
            <a:lvl4pPr lvl="3" marR="0" rtl="0" algn="ctr">
              <a:lnSpc>
                <a:spcPct val="100000"/>
              </a:lnSpc>
              <a:spcBef>
                <a:spcPts val="0"/>
              </a:spcBef>
              <a:spcAft>
                <a:spcPts val="0"/>
              </a:spcAft>
              <a:buClr>
                <a:srgbClr val="FFFFFF"/>
              </a:buClr>
              <a:buSzPts val="2400"/>
              <a:buFont typeface="Open Sans Light"/>
              <a:buNone/>
              <a:defRPr b="0" i="0" sz="4500" u="none" cap="none" strike="noStrike">
                <a:solidFill>
                  <a:srgbClr val="FFFFFF"/>
                </a:solidFill>
                <a:latin typeface="Open Sans Light"/>
                <a:ea typeface="Open Sans Light"/>
                <a:cs typeface="Open Sans Light"/>
                <a:sym typeface="Open Sans Light"/>
              </a:defRPr>
            </a:lvl4pPr>
            <a:lvl5pPr lvl="4" marR="0" rtl="0" algn="ctr">
              <a:lnSpc>
                <a:spcPct val="100000"/>
              </a:lnSpc>
              <a:spcBef>
                <a:spcPts val="0"/>
              </a:spcBef>
              <a:spcAft>
                <a:spcPts val="0"/>
              </a:spcAft>
              <a:buClr>
                <a:srgbClr val="FFFFFF"/>
              </a:buClr>
              <a:buSzPts val="2400"/>
              <a:buFont typeface="Open Sans Light"/>
              <a:buNone/>
              <a:defRPr b="0" i="0" sz="4500" u="none" cap="none" strike="noStrike">
                <a:solidFill>
                  <a:srgbClr val="FFFFFF"/>
                </a:solidFill>
                <a:latin typeface="Open Sans Light"/>
                <a:ea typeface="Open Sans Light"/>
                <a:cs typeface="Open Sans Light"/>
                <a:sym typeface="Open Sans Light"/>
              </a:defRPr>
            </a:lvl5pPr>
            <a:lvl6pPr lvl="5" marR="0" rtl="0" algn="ctr">
              <a:lnSpc>
                <a:spcPct val="100000"/>
              </a:lnSpc>
              <a:spcBef>
                <a:spcPts val="0"/>
              </a:spcBef>
              <a:spcAft>
                <a:spcPts val="0"/>
              </a:spcAft>
              <a:buClr>
                <a:srgbClr val="FFFFFF"/>
              </a:buClr>
              <a:buSzPts val="2400"/>
              <a:buFont typeface="Open Sans Light"/>
              <a:buNone/>
              <a:defRPr b="0" i="0" sz="4500" u="none" cap="none" strike="noStrike">
                <a:solidFill>
                  <a:srgbClr val="FFFFFF"/>
                </a:solidFill>
                <a:latin typeface="Open Sans Light"/>
                <a:ea typeface="Open Sans Light"/>
                <a:cs typeface="Open Sans Light"/>
                <a:sym typeface="Open Sans Light"/>
              </a:defRPr>
            </a:lvl6pPr>
            <a:lvl7pPr lvl="6" marR="0" rtl="0" algn="ctr">
              <a:lnSpc>
                <a:spcPct val="100000"/>
              </a:lnSpc>
              <a:spcBef>
                <a:spcPts val="0"/>
              </a:spcBef>
              <a:spcAft>
                <a:spcPts val="0"/>
              </a:spcAft>
              <a:buClr>
                <a:srgbClr val="FFFFFF"/>
              </a:buClr>
              <a:buSzPts val="2400"/>
              <a:buFont typeface="Open Sans Light"/>
              <a:buNone/>
              <a:defRPr b="0" i="0" sz="4500" u="none" cap="none" strike="noStrike">
                <a:solidFill>
                  <a:srgbClr val="FFFFFF"/>
                </a:solidFill>
                <a:latin typeface="Open Sans Light"/>
                <a:ea typeface="Open Sans Light"/>
                <a:cs typeface="Open Sans Light"/>
                <a:sym typeface="Open Sans Light"/>
              </a:defRPr>
            </a:lvl7pPr>
            <a:lvl8pPr lvl="7" marR="0" rtl="0" algn="ctr">
              <a:lnSpc>
                <a:spcPct val="100000"/>
              </a:lnSpc>
              <a:spcBef>
                <a:spcPts val="0"/>
              </a:spcBef>
              <a:spcAft>
                <a:spcPts val="0"/>
              </a:spcAft>
              <a:buClr>
                <a:srgbClr val="FFFFFF"/>
              </a:buClr>
              <a:buSzPts val="2400"/>
              <a:buFont typeface="Open Sans Light"/>
              <a:buNone/>
              <a:defRPr b="0" i="0" sz="4500" u="none" cap="none" strike="noStrike">
                <a:solidFill>
                  <a:srgbClr val="FFFFFF"/>
                </a:solidFill>
                <a:latin typeface="Open Sans Light"/>
                <a:ea typeface="Open Sans Light"/>
                <a:cs typeface="Open Sans Light"/>
                <a:sym typeface="Open Sans Light"/>
              </a:defRPr>
            </a:lvl8pPr>
            <a:lvl9pPr lvl="8" marR="0" rtl="0" algn="ctr">
              <a:lnSpc>
                <a:spcPct val="100000"/>
              </a:lnSpc>
              <a:spcBef>
                <a:spcPts val="0"/>
              </a:spcBef>
              <a:spcAft>
                <a:spcPts val="0"/>
              </a:spcAft>
              <a:buClr>
                <a:srgbClr val="FFFFFF"/>
              </a:buClr>
              <a:buSzPts val="2400"/>
              <a:buFont typeface="Open Sans Light"/>
              <a:buNone/>
              <a:defRPr b="0" i="0" sz="4500" u="none" cap="none" strike="noStrike">
                <a:solidFill>
                  <a:srgbClr val="FFFFFF"/>
                </a:solidFill>
                <a:latin typeface="Open Sans Light"/>
                <a:ea typeface="Open Sans Light"/>
                <a:cs typeface="Open Sans Light"/>
                <a:sym typeface="Open Sans Light"/>
              </a:defRPr>
            </a:lvl9pPr>
          </a:lstStyle>
          <a:p/>
        </p:txBody>
      </p:sp>
      <p:sp>
        <p:nvSpPr>
          <p:cNvPr id="347" name="Google Shape;347;p65"/>
          <p:cNvSpPr txBox="1"/>
          <p:nvPr>
            <p:ph idx="1" type="body"/>
          </p:nvPr>
        </p:nvSpPr>
        <p:spPr>
          <a:xfrm>
            <a:off x="311700" y="1152475"/>
            <a:ext cx="8520600" cy="3416400"/>
          </a:xfrm>
          <a:prstGeom prst="rect">
            <a:avLst/>
          </a:prstGeom>
          <a:noFill/>
          <a:ln>
            <a:noFill/>
          </a:ln>
        </p:spPr>
        <p:txBody>
          <a:bodyPr anchorCtr="0" anchor="t" bIns="68575" lIns="68575" spcFirstLastPara="1" rIns="68575" wrap="square" tIns="68575">
            <a:noAutofit/>
          </a:bodyPr>
          <a:lstStyle>
            <a:lvl1pPr indent="-311150" lvl="0" marL="457200" marR="0" rtl="0" algn="l">
              <a:lnSpc>
                <a:spcPct val="120000"/>
              </a:lnSpc>
              <a:spcBef>
                <a:spcPts val="0"/>
              </a:spcBef>
              <a:spcAft>
                <a:spcPts val="0"/>
              </a:spcAft>
              <a:buClr>
                <a:srgbClr val="FFFFFF"/>
              </a:buClr>
              <a:buSzPts val="1300"/>
              <a:buFont typeface="Open Sans"/>
              <a:buChar char="●"/>
              <a:defRPr b="0" i="0" sz="900" u="none" cap="none" strike="noStrike">
                <a:solidFill>
                  <a:srgbClr val="FFFFFF"/>
                </a:solidFill>
                <a:latin typeface="Open Sans"/>
                <a:ea typeface="Open Sans"/>
                <a:cs typeface="Open Sans"/>
                <a:sym typeface="Open Sans"/>
              </a:defRPr>
            </a:lvl1pPr>
            <a:lvl2pPr indent="-292100" lvl="1" marL="914400" marR="0" rtl="0" algn="l">
              <a:lnSpc>
                <a:spcPct val="120000"/>
              </a:lnSpc>
              <a:spcBef>
                <a:spcPts val="1600"/>
              </a:spcBef>
              <a:spcAft>
                <a:spcPts val="0"/>
              </a:spcAft>
              <a:buClr>
                <a:srgbClr val="FFFFFF"/>
              </a:buClr>
              <a:buSzPts val="1000"/>
              <a:buFont typeface="Open Sans"/>
              <a:buChar char="○"/>
              <a:defRPr b="0" i="0" sz="900" u="none" cap="none" strike="noStrike">
                <a:solidFill>
                  <a:srgbClr val="FFFFFF"/>
                </a:solidFill>
                <a:latin typeface="Open Sans"/>
                <a:ea typeface="Open Sans"/>
                <a:cs typeface="Open Sans"/>
                <a:sym typeface="Open Sans"/>
              </a:defRPr>
            </a:lvl2pPr>
            <a:lvl3pPr indent="-292100" lvl="2" marL="1371600" marR="0" rtl="0" algn="l">
              <a:lnSpc>
                <a:spcPct val="120000"/>
              </a:lnSpc>
              <a:spcBef>
                <a:spcPts val="1600"/>
              </a:spcBef>
              <a:spcAft>
                <a:spcPts val="0"/>
              </a:spcAft>
              <a:buClr>
                <a:srgbClr val="FFFFFF"/>
              </a:buClr>
              <a:buSzPts val="1000"/>
              <a:buFont typeface="Open Sans"/>
              <a:buChar char="■"/>
              <a:defRPr b="0" i="0" sz="900" u="none" cap="none" strike="noStrike">
                <a:solidFill>
                  <a:srgbClr val="FFFFFF"/>
                </a:solidFill>
                <a:latin typeface="Open Sans"/>
                <a:ea typeface="Open Sans"/>
                <a:cs typeface="Open Sans"/>
                <a:sym typeface="Open Sans"/>
              </a:defRPr>
            </a:lvl3pPr>
            <a:lvl4pPr indent="-292100" lvl="3" marL="1828800" marR="0" rtl="0" algn="l">
              <a:lnSpc>
                <a:spcPct val="120000"/>
              </a:lnSpc>
              <a:spcBef>
                <a:spcPts val="1600"/>
              </a:spcBef>
              <a:spcAft>
                <a:spcPts val="0"/>
              </a:spcAft>
              <a:buClr>
                <a:srgbClr val="FFFFFF"/>
              </a:buClr>
              <a:buSzPts val="1000"/>
              <a:buFont typeface="Open Sans"/>
              <a:buChar char="●"/>
              <a:defRPr b="0" i="0" sz="900" u="none" cap="none" strike="noStrike">
                <a:solidFill>
                  <a:srgbClr val="FFFFFF"/>
                </a:solidFill>
                <a:latin typeface="Open Sans"/>
                <a:ea typeface="Open Sans"/>
                <a:cs typeface="Open Sans"/>
                <a:sym typeface="Open Sans"/>
              </a:defRPr>
            </a:lvl4pPr>
            <a:lvl5pPr indent="-292100" lvl="4" marL="2286000" marR="0" rtl="0" algn="l">
              <a:lnSpc>
                <a:spcPct val="120000"/>
              </a:lnSpc>
              <a:spcBef>
                <a:spcPts val="1600"/>
              </a:spcBef>
              <a:spcAft>
                <a:spcPts val="0"/>
              </a:spcAft>
              <a:buClr>
                <a:srgbClr val="FFFFFF"/>
              </a:buClr>
              <a:buSzPts val="1000"/>
              <a:buFont typeface="Open Sans"/>
              <a:buChar char="○"/>
              <a:defRPr b="0" i="0" sz="900" u="none" cap="none" strike="noStrike">
                <a:solidFill>
                  <a:srgbClr val="FFFFFF"/>
                </a:solidFill>
                <a:latin typeface="Open Sans"/>
                <a:ea typeface="Open Sans"/>
                <a:cs typeface="Open Sans"/>
                <a:sym typeface="Open Sans"/>
              </a:defRPr>
            </a:lvl5pPr>
            <a:lvl6pPr indent="-292100" lvl="5" marL="2743200" marR="0" rtl="0" algn="l">
              <a:lnSpc>
                <a:spcPct val="120000"/>
              </a:lnSpc>
              <a:spcBef>
                <a:spcPts val="1600"/>
              </a:spcBef>
              <a:spcAft>
                <a:spcPts val="0"/>
              </a:spcAft>
              <a:buClr>
                <a:srgbClr val="FFFFFF"/>
              </a:buClr>
              <a:buSzPts val="1000"/>
              <a:buFont typeface="Open Sans"/>
              <a:buChar char="■"/>
              <a:defRPr b="0" i="0" sz="900" u="none" cap="none" strike="noStrike">
                <a:solidFill>
                  <a:srgbClr val="FFFFFF"/>
                </a:solidFill>
                <a:latin typeface="Open Sans"/>
                <a:ea typeface="Open Sans"/>
                <a:cs typeface="Open Sans"/>
                <a:sym typeface="Open Sans"/>
              </a:defRPr>
            </a:lvl6pPr>
            <a:lvl7pPr indent="-292100" lvl="6" marL="3200400" marR="0" rtl="0" algn="l">
              <a:lnSpc>
                <a:spcPct val="120000"/>
              </a:lnSpc>
              <a:spcBef>
                <a:spcPts val="1600"/>
              </a:spcBef>
              <a:spcAft>
                <a:spcPts val="0"/>
              </a:spcAft>
              <a:buClr>
                <a:srgbClr val="FFFFFF"/>
              </a:buClr>
              <a:buSzPts val="1000"/>
              <a:buFont typeface="Open Sans"/>
              <a:buChar char="●"/>
              <a:defRPr b="0" i="0" sz="900" u="none" cap="none" strike="noStrike">
                <a:solidFill>
                  <a:srgbClr val="FFFFFF"/>
                </a:solidFill>
                <a:latin typeface="Open Sans"/>
                <a:ea typeface="Open Sans"/>
                <a:cs typeface="Open Sans"/>
                <a:sym typeface="Open Sans"/>
              </a:defRPr>
            </a:lvl7pPr>
            <a:lvl8pPr indent="-292100" lvl="7" marL="3657600" marR="0" rtl="0" algn="l">
              <a:lnSpc>
                <a:spcPct val="120000"/>
              </a:lnSpc>
              <a:spcBef>
                <a:spcPts val="1600"/>
              </a:spcBef>
              <a:spcAft>
                <a:spcPts val="0"/>
              </a:spcAft>
              <a:buClr>
                <a:srgbClr val="FFFFFF"/>
              </a:buClr>
              <a:buSzPts val="1000"/>
              <a:buFont typeface="Open Sans"/>
              <a:buChar char="○"/>
              <a:defRPr b="0" i="0" sz="900" u="none" cap="none" strike="noStrike">
                <a:solidFill>
                  <a:srgbClr val="FFFFFF"/>
                </a:solidFill>
                <a:latin typeface="Open Sans"/>
                <a:ea typeface="Open Sans"/>
                <a:cs typeface="Open Sans"/>
                <a:sym typeface="Open Sans"/>
              </a:defRPr>
            </a:lvl8pPr>
            <a:lvl9pPr indent="-292100" lvl="8" marL="4114800" marR="0" rtl="0" algn="l">
              <a:lnSpc>
                <a:spcPct val="120000"/>
              </a:lnSpc>
              <a:spcBef>
                <a:spcPts val="1600"/>
              </a:spcBef>
              <a:spcAft>
                <a:spcPts val="1600"/>
              </a:spcAft>
              <a:buClr>
                <a:srgbClr val="FFFFFF"/>
              </a:buClr>
              <a:buSzPts val="1000"/>
              <a:buFont typeface="Open Sans"/>
              <a:buChar char="■"/>
              <a:defRPr b="0" i="0" sz="900" u="none" cap="none" strike="noStrike">
                <a:solidFill>
                  <a:srgbClr val="FFFFFF"/>
                </a:solidFill>
                <a:latin typeface="Open Sans"/>
                <a:ea typeface="Open Sans"/>
                <a:cs typeface="Open Sans"/>
                <a:sym typeface="Open Sans"/>
              </a:defRPr>
            </a:lvl9pPr>
          </a:lstStyle>
          <a:p/>
        </p:txBody>
      </p:sp>
      <p:sp>
        <p:nvSpPr>
          <p:cNvPr id="348" name="Google Shape;348;p65"/>
          <p:cNvSpPr txBox="1"/>
          <p:nvPr>
            <p:ph idx="12" type="sldNum"/>
          </p:nvPr>
        </p:nvSpPr>
        <p:spPr>
          <a:xfrm>
            <a:off x="8472467" y="4663217"/>
            <a:ext cx="548700" cy="393600"/>
          </a:xfrm>
          <a:prstGeom prst="rect">
            <a:avLst/>
          </a:prstGeom>
          <a:noFill/>
          <a:ln>
            <a:noFill/>
          </a:ln>
        </p:spPr>
        <p:txBody>
          <a:bodyPr anchorCtr="0" anchor="ctr" bIns="68575" lIns="68575" spcFirstLastPara="1" rIns="68575" wrap="square" tIns="68575">
            <a:noAutofit/>
          </a:bodyPr>
          <a:lstStyle>
            <a:lvl1pPr indent="0" lvl="0" marL="0" marR="0" rtl="0" algn="l">
              <a:lnSpc>
                <a:spcPct val="100000"/>
              </a:lnSpc>
              <a:spcBef>
                <a:spcPts val="0"/>
              </a:spcBef>
              <a:spcAft>
                <a:spcPts val="0"/>
              </a:spcAft>
              <a:buClr>
                <a:srgbClr val="FFFFFF"/>
              </a:buClr>
              <a:buSzPts val="7500"/>
              <a:buFont typeface="Roboto"/>
              <a:buNone/>
              <a:defRPr b="0" i="0" sz="7500" u="none" cap="none" strike="noStrike">
                <a:solidFill>
                  <a:srgbClr val="FFFFFF"/>
                </a:solidFill>
                <a:latin typeface="Roboto"/>
                <a:ea typeface="Roboto"/>
                <a:cs typeface="Roboto"/>
                <a:sym typeface="Roboto"/>
              </a:defRPr>
            </a:lvl1pPr>
            <a:lvl2pPr indent="0" lvl="1" marL="0" marR="0" rtl="0" algn="l">
              <a:lnSpc>
                <a:spcPct val="100000"/>
              </a:lnSpc>
              <a:spcBef>
                <a:spcPts val="0"/>
              </a:spcBef>
              <a:spcAft>
                <a:spcPts val="0"/>
              </a:spcAft>
              <a:buClr>
                <a:srgbClr val="FFFFFF"/>
              </a:buClr>
              <a:buSzPts val="7500"/>
              <a:buFont typeface="Roboto"/>
              <a:buNone/>
              <a:defRPr b="0" i="0" sz="7500" u="none" cap="none" strike="noStrike">
                <a:solidFill>
                  <a:srgbClr val="FFFFFF"/>
                </a:solidFill>
                <a:latin typeface="Roboto"/>
                <a:ea typeface="Roboto"/>
                <a:cs typeface="Roboto"/>
                <a:sym typeface="Roboto"/>
              </a:defRPr>
            </a:lvl2pPr>
            <a:lvl3pPr indent="0" lvl="2" marL="0" marR="0" rtl="0" algn="l">
              <a:lnSpc>
                <a:spcPct val="100000"/>
              </a:lnSpc>
              <a:spcBef>
                <a:spcPts val="0"/>
              </a:spcBef>
              <a:spcAft>
                <a:spcPts val="0"/>
              </a:spcAft>
              <a:buClr>
                <a:srgbClr val="FFFFFF"/>
              </a:buClr>
              <a:buSzPts val="7500"/>
              <a:buFont typeface="Roboto"/>
              <a:buNone/>
              <a:defRPr b="0" i="0" sz="7500" u="none" cap="none" strike="noStrike">
                <a:solidFill>
                  <a:srgbClr val="FFFFFF"/>
                </a:solidFill>
                <a:latin typeface="Roboto"/>
                <a:ea typeface="Roboto"/>
                <a:cs typeface="Roboto"/>
                <a:sym typeface="Roboto"/>
              </a:defRPr>
            </a:lvl3pPr>
            <a:lvl4pPr indent="0" lvl="3" marL="0" marR="0" rtl="0" algn="l">
              <a:lnSpc>
                <a:spcPct val="100000"/>
              </a:lnSpc>
              <a:spcBef>
                <a:spcPts val="0"/>
              </a:spcBef>
              <a:spcAft>
                <a:spcPts val="0"/>
              </a:spcAft>
              <a:buClr>
                <a:srgbClr val="FFFFFF"/>
              </a:buClr>
              <a:buSzPts val="7500"/>
              <a:buFont typeface="Roboto"/>
              <a:buNone/>
              <a:defRPr b="0" i="0" sz="7500" u="none" cap="none" strike="noStrike">
                <a:solidFill>
                  <a:srgbClr val="FFFFFF"/>
                </a:solidFill>
                <a:latin typeface="Roboto"/>
                <a:ea typeface="Roboto"/>
                <a:cs typeface="Roboto"/>
                <a:sym typeface="Roboto"/>
              </a:defRPr>
            </a:lvl4pPr>
            <a:lvl5pPr indent="0" lvl="4" marL="0" marR="0" rtl="0" algn="l">
              <a:lnSpc>
                <a:spcPct val="100000"/>
              </a:lnSpc>
              <a:spcBef>
                <a:spcPts val="0"/>
              </a:spcBef>
              <a:spcAft>
                <a:spcPts val="0"/>
              </a:spcAft>
              <a:buClr>
                <a:srgbClr val="FFFFFF"/>
              </a:buClr>
              <a:buSzPts val="7500"/>
              <a:buFont typeface="Roboto"/>
              <a:buNone/>
              <a:defRPr b="0" i="0" sz="7500" u="none" cap="none" strike="noStrike">
                <a:solidFill>
                  <a:srgbClr val="FFFFFF"/>
                </a:solidFill>
                <a:latin typeface="Roboto"/>
                <a:ea typeface="Roboto"/>
                <a:cs typeface="Roboto"/>
                <a:sym typeface="Roboto"/>
              </a:defRPr>
            </a:lvl5pPr>
            <a:lvl6pPr indent="0" lvl="5" marL="0" marR="0" rtl="0" algn="l">
              <a:lnSpc>
                <a:spcPct val="100000"/>
              </a:lnSpc>
              <a:spcBef>
                <a:spcPts val="0"/>
              </a:spcBef>
              <a:spcAft>
                <a:spcPts val="0"/>
              </a:spcAft>
              <a:buClr>
                <a:srgbClr val="FFFFFF"/>
              </a:buClr>
              <a:buSzPts val="7500"/>
              <a:buFont typeface="Roboto"/>
              <a:buNone/>
              <a:defRPr b="0" i="0" sz="7500" u="none" cap="none" strike="noStrike">
                <a:solidFill>
                  <a:srgbClr val="FFFFFF"/>
                </a:solidFill>
                <a:latin typeface="Roboto"/>
                <a:ea typeface="Roboto"/>
                <a:cs typeface="Roboto"/>
                <a:sym typeface="Roboto"/>
              </a:defRPr>
            </a:lvl6pPr>
            <a:lvl7pPr indent="0" lvl="6" marL="0" marR="0" rtl="0" algn="l">
              <a:lnSpc>
                <a:spcPct val="100000"/>
              </a:lnSpc>
              <a:spcBef>
                <a:spcPts val="0"/>
              </a:spcBef>
              <a:spcAft>
                <a:spcPts val="0"/>
              </a:spcAft>
              <a:buClr>
                <a:srgbClr val="FFFFFF"/>
              </a:buClr>
              <a:buSzPts val="7500"/>
              <a:buFont typeface="Roboto"/>
              <a:buNone/>
              <a:defRPr b="0" i="0" sz="7500" u="none" cap="none" strike="noStrike">
                <a:solidFill>
                  <a:srgbClr val="FFFFFF"/>
                </a:solidFill>
                <a:latin typeface="Roboto"/>
                <a:ea typeface="Roboto"/>
                <a:cs typeface="Roboto"/>
                <a:sym typeface="Roboto"/>
              </a:defRPr>
            </a:lvl7pPr>
            <a:lvl8pPr indent="0" lvl="7" marL="0" marR="0" rtl="0" algn="l">
              <a:lnSpc>
                <a:spcPct val="100000"/>
              </a:lnSpc>
              <a:spcBef>
                <a:spcPts val="0"/>
              </a:spcBef>
              <a:spcAft>
                <a:spcPts val="0"/>
              </a:spcAft>
              <a:buClr>
                <a:srgbClr val="FFFFFF"/>
              </a:buClr>
              <a:buSzPts val="7500"/>
              <a:buFont typeface="Roboto"/>
              <a:buNone/>
              <a:defRPr b="0" i="0" sz="7500" u="none" cap="none" strike="noStrike">
                <a:solidFill>
                  <a:srgbClr val="FFFFFF"/>
                </a:solidFill>
                <a:latin typeface="Roboto"/>
                <a:ea typeface="Roboto"/>
                <a:cs typeface="Roboto"/>
                <a:sym typeface="Roboto"/>
              </a:defRPr>
            </a:lvl8pPr>
            <a:lvl9pPr indent="0" lvl="8" marL="0" marR="0" rtl="0" algn="l">
              <a:lnSpc>
                <a:spcPct val="100000"/>
              </a:lnSpc>
              <a:spcBef>
                <a:spcPts val="0"/>
              </a:spcBef>
              <a:spcAft>
                <a:spcPts val="0"/>
              </a:spcAft>
              <a:buClr>
                <a:srgbClr val="FFFFFF"/>
              </a:buClr>
              <a:buSzPts val="7500"/>
              <a:buFont typeface="Roboto"/>
              <a:buNone/>
              <a:defRPr b="0" i="0" sz="7500" u="none" cap="none" strike="noStrike">
                <a:solidFill>
                  <a:srgbClr val="FFFFFF"/>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n"/>
              <a:t>‹#›</a:t>
            </a:fld>
            <a:endParaRPr/>
          </a:p>
        </p:txBody>
      </p:sp>
      <p:pic>
        <p:nvPicPr>
          <p:cNvPr id="349" name="Google Shape;349;p65"/>
          <p:cNvPicPr preferRelativeResize="0"/>
          <p:nvPr/>
        </p:nvPicPr>
        <p:blipFill>
          <a:blip r:embed="rId2">
            <a:alphaModFix/>
          </a:blip>
          <a:stretch>
            <a:fillRect/>
          </a:stretch>
        </p:blipFill>
        <p:spPr>
          <a:xfrm>
            <a:off x="7561250" y="583939"/>
            <a:ext cx="962401" cy="247511"/>
          </a:xfrm>
          <a:prstGeom prst="rect">
            <a:avLst/>
          </a:prstGeom>
          <a:noFill/>
          <a:ln>
            <a:noFill/>
          </a:ln>
        </p:spPr>
      </p:pic>
      <p:sp>
        <p:nvSpPr>
          <p:cNvPr id="350" name="Google Shape;350;p65"/>
          <p:cNvSpPr/>
          <p:nvPr/>
        </p:nvSpPr>
        <p:spPr>
          <a:xfrm>
            <a:off x="0" y="0"/>
            <a:ext cx="9144000" cy="40800"/>
          </a:xfrm>
          <a:prstGeom prst="rect">
            <a:avLst/>
          </a:prstGeom>
          <a:solidFill>
            <a:srgbClr val="FFC4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4">
  <p:cSld name="TITLE_AND_BODY_5">
    <p:spTree>
      <p:nvGrpSpPr>
        <p:cNvPr id="351" name="Shape 351"/>
        <p:cNvGrpSpPr/>
        <p:nvPr/>
      </p:nvGrpSpPr>
      <p:grpSpPr>
        <a:xfrm>
          <a:off x="0" y="0"/>
          <a:ext cx="0" cy="0"/>
          <a:chOff x="0" y="0"/>
          <a:chExt cx="0" cy="0"/>
        </a:xfrm>
      </p:grpSpPr>
      <p:sp>
        <p:nvSpPr>
          <p:cNvPr id="352" name="Google Shape;352;p66"/>
          <p:cNvSpPr txBox="1"/>
          <p:nvPr>
            <p:ph type="title"/>
          </p:nvPr>
        </p:nvSpPr>
        <p:spPr>
          <a:xfrm>
            <a:off x="311700" y="445025"/>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53" name="Google Shape;353;p6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54" name="Google Shape;354;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355" name="Google Shape;355;p66"/>
          <p:cNvPicPr preferRelativeResize="0"/>
          <p:nvPr/>
        </p:nvPicPr>
        <p:blipFill>
          <a:blip r:embed="rId2">
            <a:alphaModFix/>
          </a:blip>
          <a:stretch>
            <a:fillRect/>
          </a:stretch>
        </p:blipFill>
        <p:spPr>
          <a:xfrm>
            <a:off x="7561250" y="583939"/>
            <a:ext cx="962401" cy="247511"/>
          </a:xfrm>
          <a:prstGeom prst="rect">
            <a:avLst/>
          </a:prstGeom>
          <a:noFill/>
          <a:ln>
            <a:noFill/>
          </a:ln>
        </p:spPr>
      </p:pic>
      <p:sp>
        <p:nvSpPr>
          <p:cNvPr id="356" name="Google Shape;356;p66"/>
          <p:cNvSpPr/>
          <p:nvPr/>
        </p:nvSpPr>
        <p:spPr>
          <a:xfrm>
            <a:off x="0" y="0"/>
            <a:ext cx="9144000" cy="40800"/>
          </a:xfrm>
          <a:prstGeom prst="rect">
            <a:avLst/>
          </a:prstGeom>
          <a:solidFill>
            <a:srgbClr val="FFC4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3">
    <p:spTree>
      <p:nvGrpSpPr>
        <p:cNvPr id="357" name="Shape 357"/>
        <p:cNvGrpSpPr/>
        <p:nvPr/>
      </p:nvGrpSpPr>
      <p:grpSpPr>
        <a:xfrm>
          <a:off x="0" y="0"/>
          <a:ext cx="0" cy="0"/>
          <a:chOff x="0" y="0"/>
          <a:chExt cx="0" cy="0"/>
        </a:xfrm>
      </p:grpSpPr>
      <p:sp>
        <p:nvSpPr>
          <p:cNvPr id="358" name="Google Shape;358;p67"/>
          <p:cNvSpPr txBox="1"/>
          <p:nvPr>
            <p:ph type="title"/>
          </p:nvPr>
        </p:nvSpPr>
        <p:spPr>
          <a:xfrm>
            <a:off x="311700" y="445025"/>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59" name="Google Shape;359;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360" name="Google Shape;360;p67"/>
          <p:cNvPicPr preferRelativeResize="0"/>
          <p:nvPr/>
        </p:nvPicPr>
        <p:blipFill>
          <a:blip r:embed="rId2">
            <a:alphaModFix/>
          </a:blip>
          <a:stretch>
            <a:fillRect/>
          </a:stretch>
        </p:blipFill>
        <p:spPr>
          <a:xfrm>
            <a:off x="7561250" y="583939"/>
            <a:ext cx="962401" cy="247511"/>
          </a:xfrm>
          <a:prstGeom prst="rect">
            <a:avLst/>
          </a:prstGeom>
          <a:noFill/>
          <a:ln>
            <a:noFill/>
          </a:ln>
        </p:spPr>
      </p:pic>
      <p:sp>
        <p:nvSpPr>
          <p:cNvPr id="361" name="Google Shape;361;p67"/>
          <p:cNvSpPr/>
          <p:nvPr/>
        </p:nvSpPr>
        <p:spPr>
          <a:xfrm>
            <a:off x="0" y="0"/>
            <a:ext cx="9144000" cy="40800"/>
          </a:xfrm>
          <a:prstGeom prst="rect">
            <a:avLst/>
          </a:prstGeom>
          <a:solidFill>
            <a:srgbClr val="FFC4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_3">
  <p:cSld name="MAIN_POINT_3">
    <p:spTree>
      <p:nvGrpSpPr>
        <p:cNvPr id="362" name="Shape 362"/>
        <p:cNvGrpSpPr/>
        <p:nvPr/>
      </p:nvGrpSpPr>
      <p:grpSpPr>
        <a:xfrm>
          <a:off x="0" y="0"/>
          <a:ext cx="0" cy="0"/>
          <a:chOff x="0" y="0"/>
          <a:chExt cx="0" cy="0"/>
        </a:xfrm>
      </p:grpSpPr>
      <p:sp>
        <p:nvSpPr>
          <p:cNvPr id="363" name="Google Shape;363;p68"/>
          <p:cNvSpPr txBox="1"/>
          <p:nvPr>
            <p:ph type="title"/>
          </p:nvPr>
        </p:nvSpPr>
        <p:spPr>
          <a:xfrm>
            <a:off x="490250" y="450150"/>
            <a:ext cx="6367800" cy="4090800"/>
          </a:xfrm>
          <a:prstGeom prst="rect">
            <a:avLst/>
          </a:prstGeom>
        </p:spPr>
        <p:txBody>
          <a:bodyPr anchorCtr="0" anchor="ctr" bIns="0" lIns="0" spcFirstLastPara="1" rIns="0" wrap="square" tIns="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64" name="Google Shape;364;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1">
  <p:cSld name="1_Title slide 1">
    <p:spTree>
      <p:nvGrpSpPr>
        <p:cNvPr id="365" name="Shape 365"/>
        <p:cNvGrpSpPr/>
        <p:nvPr/>
      </p:nvGrpSpPr>
      <p:grpSpPr>
        <a:xfrm>
          <a:off x="0" y="0"/>
          <a:ext cx="0" cy="0"/>
          <a:chOff x="0" y="0"/>
          <a:chExt cx="0" cy="0"/>
        </a:xfrm>
      </p:grpSpPr>
      <p:sp>
        <p:nvSpPr>
          <p:cNvPr id="366" name="Google Shape;366;p69"/>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FFFFFF"/>
              </a:buClr>
              <a:buFont typeface="Asap"/>
              <a:buNone/>
              <a:defRPr b="1" i="0" sz="1400" u="none" cap="none" strike="noStrike">
                <a:solidFill>
                  <a:srgbClr val="FFFFFF"/>
                </a:solidFill>
                <a:latin typeface="Asap"/>
                <a:ea typeface="Asap"/>
                <a:cs typeface="Asap"/>
                <a:sym typeface="Asap"/>
              </a:defRPr>
            </a:lvl1pPr>
            <a:lvl2pPr indent="0" lvl="1" marL="0" marR="0" rtl="0" algn="l">
              <a:lnSpc>
                <a:spcPct val="100000"/>
              </a:lnSpc>
              <a:spcBef>
                <a:spcPts val="0"/>
              </a:spcBef>
              <a:spcAft>
                <a:spcPts val="0"/>
              </a:spcAft>
              <a:buClr>
                <a:srgbClr val="FFFFFF"/>
              </a:buClr>
              <a:buFont typeface="Asap"/>
              <a:buNone/>
              <a:defRPr b="1" i="0" sz="1400" u="none" cap="none" strike="noStrike">
                <a:solidFill>
                  <a:srgbClr val="FFFFFF"/>
                </a:solidFill>
                <a:latin typeface="Asap"/>
                <a:ea typeface="Asap"/>
                <a:cs typeface="Asap"/>
                <a:sym typeface="Asap"/>
              </a:defRPr>
            </a:lvl2pPr>
            <a:lvl3pPr indent="0" lvl="2" marL="0" marR="0" rtl="0" algn="l">
              <a:lnSpc>
                <a:spcPct val="100000"/>
              </a:lnSpc>
              <a:spcBef>
                <a:spcPts val="0"/>
              </a:spcBef>
              <a:spcAft>
                <a:spcPts val="0"/>
              </a:spcAft>
              <a:buClr>
                <a:srgbClr val="FFFFFF"/>
              </a:buClr>
              <a:buFont typeface="Asap"/>
              <a:buNone/>
              <a:defRPr b="1" i="0" sz="1400" u="none" cap="none" strike="noStrike">
                <a:solidFill>
                  <a:srgbClr val="FFFFFF"/>
                </a:solidFill>
                <a:latin typeface="Asap"/>
                <a:ea typeface="Asap"/>
                <a:cs typeface="Asap"/>
                <a:sym typeface="Asap"/>
              </a:defRPr>
            </a:lvl3pPr>
            <a:lvl4pPr indent="0" lvl="3" marL="0" marR="0" rtl="0" algn="l">
              <a:lnSpc>
                <a:spcPct val="100000"/>
              </a:lnSpc>
              <a:spcBef>
                <a:spcPts val="0"/>
              </a:spcBef>
              <a:spcAft>
                <a:spcPts val="0"/>
              </a:spcAft>
              <a:buClr>
                <a:srgbClr val="FFFFFF"/>
              </a:buClr>
              <a:buFont typeface="Asap"/>
              <a:buNone/>
              <a:defRPr b="1" i="0" sz="1400" u="none" cap="none" strike="noStrike">
                <a:solidFill>
                  <a:srgbClr val="FFFFFF"/>
                </a:solidFill>
                <a:latin typeface="Asap"/>
                <a:ea typeface="Asap"/>
                <a:cs typeface="Asap"/>
                <a:sym typeface="Asap"/>
              </a:defRPr>
            </a:lvl4pPr>
            <a:lvl5pPr indent="0" lvl="4" marL="0" marR="0" rtl="0" algn="l">
              <a:lnSpc>
                <a:spcPct val="100000"/>
              </a:lnSpc>
              <a:spcBef>
                <a:spcPts val="0"/>
              </a:spcBef>
              <a:spcAft>
                <a:spcPts val="0"/>
              </a:spcAft>
              <a:buClr>
                <a:srgbClr val="FFFFFF"/>
              </a:buClr>
              <a:buFont typeface="Asap"/>
              <a:buNone/>
              <a:defRPr b="1" i="0" sz="1400" u="none" cap="none" strike="noStrike">
                <a:solidFill>
                  <a:srgbClr val="FFFFFF"/>
                </a:solidFill>
                <a:latin typeface="Asap"/>
                <a:ea typeface="Asap"/>
                <a:cs typeface="Asap"/>
                <a:sym typeface="Asap"/>
              </a:defRPr>
            </a:lvl5pPr>
            <a:lvl6pPr indent="0" lvl="5" marL="0" marR="0" rtl="0" algn="l">
              <a:lnSpc>
                <a:spcPct val="100000"/>
              </a:lnSpc>
              <a:spcBef>
                <a:spcPts val="0"/>
              </a:spcBef>
              <a:spcAft>
                <a:spcPts val="0"/>
              </a:spcAft>
              <a:buClr>
                <a:srgbClr val="FFFFFF"/>
              </a:buClr>
              <a:buFont typeface="Asap"/>
              <a:buNone/>
              <a:defRPr b="1" i="0" sz="1400" u="none" cap="none" strike="noStrike">
                <a:solidFill>
                  <a:srgbClr val="FFFFFF"/>
                </a:solidFill>
                <a:latin typeface="Asap"/>
                <a:ea typeface="Asap"/>
                <a:cs typeface="Asap"/>
                <a:sym typeface="Asap"/>
              </a:defRPr>
            </a:lvl6pPr>
            <a:lvl7pPr indent="0" lvl="6" marL="0" marR="0" rtl="0" algn="l">
              <a:lnSpc>
                <a:spcPct val="100000"/>
              </a:lnSpc>
              <a:spcBef>
                <a:spcPts val="0"/>
              </a:spcBef>
              <a:spcAft>
                <a:spcPts val="0"/>
              </a:spcAft>
              <a:buClr>
                <a:srgbClr val="FFFFFF"/>
              </a:buClr>
              <a:buFont typeface="Asap"/>
              <a:buNone/>
              <a:defRPr b="1" i="0" sz="1400" u="none" cap="none" strike="noStrike">
                <a:solidFill>
                  <a:srgbClr val="FFFFFF"/>
                </a:solidFill>
                <a:latin typeface="Asap"/>
                <a:ea typeface="Asap"/>
                <a:cs typeface="Asap"/>
                <a:sym typeface="Asap"/>
              </a:defRPr>
            </a:lvl7pPr>
            <a:lvl8pPr indent="0" lvl="7" marL="0" marR="0" rtl="0" algn="l">
              <a:lnSpc>
                <a:spcPct val="100000"/>
              </a:lnSpc>
              <a:spcBef>
                <a:spcPts val="0"/>
              </a:spcBef>
              <a:spcAft>
                <a:spcPts val="0"/>
              </a:spcAft>
              <a:buClr>
                <a:srgbClr val="FFFFFF"/>
              </a:buClr>
              <a:buFont typeface="Asap"/>
              <a:buNone/>
              <a:defRPr b="1" i="0" sz="1400" u="none" cap="none" strike="noStrike">
                <a:solidFill>
                  <a:srgbClr val="FFFFFF"/>
                </a:solidFill>
                <a:latin typeface="Asap"/>
                <a:ea typeface="Asap"/>
                <a:cs typeface="Asap"/>
                <a:sym typeface="Asap"/>
              </a:defRPr>
            </a:lvl8pPr>
            <a:lvl9pPr indent="0" lvl="8" marL="0" marR="0" rtl="0" algn="l">
              <a:lnSpc>
                <a:spcPct val="100000"/>
              </a:lnSpc>
              <a:spcBef>
                <a:spcPts val="0"/>
              </a:spcBef>
              <a:spcAft>
                <a:spcPts val="0"/>
              </a:spcAft>
              <a:buClr>
                <a:srgbClr val="FFFFFF"/>
              </a:buClr>
              <a:buFont typeface="Asap"/>
              <a:buNone/>
              <a:defRPr b="1" i="0" sz="1400" u="none" cap="none" strike="noStrike">
                <a:solidFill>
                  <a:srgbClr val="FFFFFF"/>
                </a:solidFill>
                <a:latin typeface="Asap"/>
                <a:ea typeface="Asap"/>
                <a:cs typeface="Asap"/>
                <a:sym typeface="Asap"/>
              </a:defRPr>
            </a:lvl9pPr>
          </a:lstStyle>
          <a:p>
            <a:pPr indent="0" lvl="0" marL="0" rtl="0" algn="l">
              <a:spcBef>
                <a:spcPts val="0"/>
              </a:spcBef>
              <a:spcAft>
                <a:spcPts val="0"/>
              </a:spcAft>
              <a:buNone/>
            </a:pPr>
            <a:fld id="{00000000-1234-1234-1234-123412341234}" type="slidenum">
              <a:rPr lang="en"/>
              <a:t>‹#›</a:t>
            </a:fld>
            <a:endParaRPr/>
          </a:p>
        </p:txBody>
      </p:sp>
      <p:sp>
        <p:nvSpPr>
          <p:cNvPr id="367" name="Google Shape;367;p69"/>
          <p:cNvSpPr txBox="1"/>
          <p:nvPr>
            <p:ph type="ctrTitle"/>
          </p:nvPr>
        </p:nvSpPr>
        <p:spPr>
          <a:xfrm>
            <a:off x="311708" y="262568"/>
            <a:ext cx="8520600" cy="2052600"/>
          </a:xfrm>
          <a:prstGeom prst="rect">
            <a:avLst/>
          </a:prstGeom>
          <a:noFill/>
          <a:ln>
            <a:noFill/>
          </a:ln>
        </p:spPr>
        <p:txBody>
          <a:bodyPr anchorCtr="0" anchor="t" bIns="0" lIns="0" spcFirstLastPara="1" rIns="0" wrap="square" tIns="0">
            <a:noAutofit/>
          </a:bodyPr>
          <a:lstStyle>
            <a:lvl1pPr indent="0" lvl="0" marL="0" marR="0" rtl="0" algn="ctr">
              <a:lnSpc>
                <a:spcPct val="100000"/>
              </a:lnSpc>
              <a:spcBef>
                <a:spcPts val="0"/>
              </a:spcBef>
              <a:spcAft>
                <a:spcPts val="0"/>
              </a:spcAft>
              <a:buClr>
                <a:srgbClr val="30B9FF"/>
              </a:buClr>
              <a:buSzPts val="3200"/>
              <a:buFont typeface="Asap"/>
              <a:buNone/>
              <a:defRPr b="1" i="0" sz="3600" u="none" cap="none" strike="noStrike">
                <a:solidFill>
                  <a:srgbClr val="30B9FF"/>
                </a:solidFill>
                <a:latin typeface="Asap"/>
                <a:ea typeface="Asap"/>
                <a:cs typeface="Asap"/>
                <a:sym typeface="Asap"/>
              </a:defRPr>
            </a:lvl1pPr>
            <a:lvl2pPr indent="0" lvl="1" rtl="0" algn="ctr">
              <a:spcBef>
                <a:spcPts val="0"/>
              </a:spcBef>
              <a:spcAft>
                <a:spcPts val="0"/>
              </a:spcAft>
              <a:buClr>
                <a:srgbClr val="30B9FF"/>
              </a:buClr>
              <a:buSzPts val="3200"/>
              <a:buFont typeface="Asap"/>
              <a:buNone/>
              <a:defRPr b="1" sz="5200">
                <a:solidFill>
                  <a:srgbClr val="30B9FF"/>
                </a:solidFill>
                <a:latin typeface="Asap"/>
                <a:ea typeface="Asap"/>
                <a:cs typeface="Asap"/>
                <a:sym typeface="Asap"/>
              </a:defRPr>
            </a:lvl2pPr>
            <a:lvl3pPr indent="0" lvl="2" rtl="0" algn="ctr">
              <a:spcBef>
                <a:spcPts val="0"/>
              </a:spcBef>
              <a:spcAft>
                <a:spcPts val="0"/>
              </a:spcAft>
              <a:buClr>
                <a:srgbClr val="30B9FF"/>
              </a:buClr>
              <a:buSzPts val="3200"/>
              <a:buFont typeface="Asap"/>
              <a:buNone/>
              <a:defRPr b="1" sz="5200">
                <a:solidFill>
                  <a:srgbClr val="30B9FF"/>
                </a:solidFill>
                <a:latin typeface="Asap"/>
                <a:ea typeface="Asap"/>
                <a:cs typeface="Asap"/>
                <a:sym typeface="Asap"/>
              </a:defRPr>
            </a:lvl3pPr>
            <a:lvl4pPr indent="0" lvl="3" rtl="0" algn="ctr">
              <a:spcBef>
                <a:spcPts val="0"/>
              </a:spcBef>
              <a:spcAft>
                <a:spcPts val="0"/>
              </a:spcAft>
              <a:buClr>
                <a:srgbClr val="30B9FF"/>
              </a:buClr>
              <a:buSzPts val="3200"/>
              <a:buFont typeface="Asap"/>
              <a:buNone/>
              <a:defRPr b="1" sz="5200">
                <a:solidFill>
                  <a:srgbClr val="30B9FF"/>
                </a:solidFill>
                <a:latin typeface="Asap"/>
                <a:ea typeface="Asap"/>
                <a:cs typeface="Asap"/>
                <a:sym typeface="Asap"/>
              </a:defRPr>
            </a:lvl4pPr>
            <a:lvl5pPr indent="0" lvl="4" rtl="0" algn="ctr">
              <a:spcBef>
                <a:spcPts val="0"/>
              </a:spcBef>
              <a:spcAft>
                <a:spcPts val="0"/>
              </a:spcAft>
              <a:buClr>
                <a:srgbClr val="30B9FF"/>
              </a:buClr>
              <a:buSzPts val="3200"/>
              <a:buFont typeface="Asap"/>
              <a:buNone/>
              <a:defRPr b="1" sz="5200">
                <a:solidFill>
                  <a:srgbClr val="30B9FF"/>
                </a:solidFill>
                <a:latin typeface="Asap"/>
                <a:ea typeface="Asap"/>
                <a:cs typeface="Asap"/>
                <a:sym typeface="Asap"/>
              </a:defRPr>
            </a:lvl5pPr>
            <a:lvl6pPr indent="0" lvl="5" rtl="0" algn="ctr">
              <a:spcBef>
                <a:spcPts val="0"/>
              </a:spcBef>
              <a:spcAft>
                <a:spcPts val="0"/>
              </a:spcAft>
              <a:buClr>
                <a:srgbClr val="30B9FF"/>
              </a:buClr>
              <a:buSzPts val="3200"/>
              <a:buFont typeface="Asap"/>
              <a:buNone/>
              <a:defRPr b="1" sz="5200">
                <a:solidFill>
                  <a:srgbClr val="30B9FF"/>
                </a:solidFill>
                <a:latin typeface="Asap"/>
                <a:ea typeface="Asap"/>
                <a:cs typeface="Asap"/>
                <a:sym typeface="Asap"/>
              </a:defRPr>
            </a:lvl6pPr>
            <a:lvl7pPr indent="0" lvl="6" rtl="0" algn="ctr">
              <a:spcBef>
                <a:spcPts val="0"/>
              </a:spcBef>
              <a:spcAft>
                <a:spcPts val="0"/>
              </a:spcAft>
              <a:buClr>
                <a:srgbClr val="30B9FF"/>
              </a:buClr>
              <a:buSzPts val="3200"/>
              <a:buFont typeface="Asap"/>
              <a:buNone/>
              <a:defRPr b="1" sz="5200">
                <a:solidFill>
                  <a:srgbClr val="30B9FF"/>
                </a:solidFill>
                <a:latin typeface="Asap"/>
                <a:ea typeface="Asap"/>
                <a:cs typeface="Asap"/>
                <a:sym typeface="Asap"/>
              </a:defRPr>
            </a:lvl7pPr>
            <a:lvl8pPr indent="0" lvl="7" rtl="0" algn="ctr">
              <a:spcBef>
                <a:spcPts val="0"/>
              </a:spcBef>
              <a:spcAft>
                <a:spcPts val="0"/>
              </a:spcAft>
              <a:buClr>
                <a:srgbClr val="30B9FF"/>
              </a:buClr>
              <a:buSzPts val="3200"/>
              <a:buFont typeface="Asap"/>
              <a:buNone/>
              <a:defRPr b="1" sz="5200">
                <a:solidFill>
                  <a:srgbClr val="30B9FF"/>
                </a:solidFill>
                <a:latin typeface="Asap"/>
                <a:ea typeface="Asap"/>
                <a:cs typeface="Asap"/>
                <a:sym typeface="Asap"/>
              </a:defRPr>
            </a:lvl8pPr>
            <a:lvl9pPr indent="0" lvl="8" rtl="0" algn="ctr">
              <a:spcBef>
                <a:spcPts val="0"/>
              </a:spcBef>
              <a:spcAft>
                <a:spcPts val="0"/>
              </a:spcAft>
              <a:buClr>
                <a:srgbClr val="30B9FF"/>
              </a:buClr>
              <a:buSzPts val="3200"/>
              <a:buFont typeface="Asap"/>
              <a:buNone/>
              <a:defRPr b="1" sz="5200">
                <a:solidFill>
                  <a:srgbClr val="30B9FF"/>
                </a:solidFill>
                <a:latin typeface="Asap"/>
                <a:ea typeface="Asap"/>
                <a:cs typeface="Asap"/>
                <a:sym typeface="Asap"/>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5">
  <p:cSld name="TITLE_AND_BODY_6">
    <p:spTree>
      <p:nvGrpSpPr>
        <p:cNvPr id="368" name="Shape 368"/>
        <p:cNvGrpSpPr/>
        <p:nvPr/>
      </p:nvGrpSpPr>
      <p:grpSpPr>
        <a:xfrm>
          <a:off x="0" y="0"/>
          <a:ext cx="0" cy="0"/>
          <a:chOff x="0" y="0"/>
          <a:chExt cx="0" cy="0"/>
        </a:xfrm>
      </p:grpSpPr>
      <p:sp>
        <p:nvSpPr>
          <p:cNvPr id="369" name="Google Shape;369;p70"/>
          <p:cNvSpPr txBox="1"/>
          <p:nvPr>
            <p:ph type="title"/>
          </p:nvPr>
        </p:nvSpPr>
        <p:spPr>
          <a:xfrm>
            <a:off x="311700" y="445025"/>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70" name="Google Shape;370;p7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71" name="Google Shape;371;p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_5">
    <p:spTree>
      <p:nvGrpSpPr>
        <p:cNvPr id="372" name="Shape 372"/>
        <p:cNvGrpSpPr/>
        <p:nvPr/>
      </p:nvGrpSpPr>
      <p:grpSpPr>
        <a:xfrm>
          <a:off x="0" y="0"/>
          <a:ext cx="0" cy="0"/>
          <a:chOff x="0" y="0"/>
          <a:chExt cx="0" cy="0"/>
        </a:xfrm>
      </p:grpSpPr>
      <p:sp>
        <p:nvSpPr>
          <p:cNvPr id="373" name="Google Shape;373;p71"/>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74" name="Google Shape;374;p7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75" name="Google Shape;375;p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376" name="Google Shape;376;p71"/>
          <p:cNvPicPr preferRelativeResize="0"/>
          <p:nvPr/>
        </p:nvPicPr>
        <p:blipFill>
          <a:blip r:embed="rId2">
            <a:alphaModFix/>
          </a:blip>
          <a:stretch>
            <a:fillRect/>
          </a:stretch>
        </p:blipFill>
        <p:spPr>
          <a:xfrm>
            <a:off x="7561250" y="583939"/>
            <a:ext cx="962401" cy="247511"/>
          </a:xfrm>
          <a:prstGeom prst="rect">
            <a:avLst/>
          </a:prstGeom>
          <a:noFill/>
          <a:ln>
            <a:noFill/>
          </a:ln>
        </p:spPr>
      </p:pic>
      <p:sp>
        <p:nvSpPr>
          <p:cNvPr id="377" name="Google Shape;377;p71"/>
          <p:cNvSpPr/>
          <p:nvPr/>
        </p:nvSpPr>
        <p:spPr>
          <a:xfrm>
            <a:off x="0" y="0"/>
            <a:ext cx="9144000" cy="40800"/>
          </a:xfrm>
          <a:prstGeom prst="rect">
            <a:avLst/>
          </a:prstGeom>
          <a:solidFill>
            <a:srgbClr val="FFC4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2_1">
    <p:spTree>
      <p:nvGrpSpPr>
        <p:cNvPr id="378" name="Shape 378"/>
        <p:cNvGrpSpPr/>
        <p:nvPr/>
      </p:nvGrpSpPr>
      <p:grpSpPr>
        <a:xfrm>
          <a:off x="0" y="0"/>
          <a:ext cx="0" cy="0"/>
          <a:chOff x="0" y="0"/>
          <a:chExt cx="0" cy="0"/>
        </a:xfrm>
      </p:grpSpPr>
      <p:sp>
        <p:nvSpPr>
          <p:cNvPr id="379" name="Google Shape;379;p72"/>
          <p:cNvSpPr txBox="1"/>
          <p:nvPr>
            <p:ph type="title"/>
          </p:nvPr>
        </p:nvSpPr>
        <p:spPr>
          <a:xfrm>
            <a:off x="311700" y="445025"/>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380" name="Google Shape;380;p7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81" name="Google Shape;381;p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382" name="Google Shape;382;p72"/>
          <p:cNvPicPr preferRelativeResize="0"/>
          <p:nvPr/>
        </p:nvPicPr>
        <p:blipFill>
          <a:blip r:embed="rId2">
            <a:alphaModFix/>
          </a:blip>
          <a:stretch>
            <a:fillRect/>
          </a:stretch>
        </p:blipFill>
        <p:spPr>
          <a:xfrm>
            <a:off x="7561250" y="583939"/>
            <a:ext cx="962401" cy="247511"/>
          </a:xfrm>
          <a:prstGeom prst="rect">
            <a:avLst/>
          </a:prstGeom>
          <a:noFill/>
          <a:ln>
            <a:noFill/>
          </a:ln>
        </p:spPr>
      </p:pic>
      <p:sp>
        <p:nvSpPr>
          <p:cNvPr id="383" name="Google Shape;383;p72"/>
          <p:cNvSpPr/>
          <p:nvPr/>
        </p:nvSpPr>
        <p:spPr>
          <a:xfrm>
            <a:off x="0" y="0"/>
            <a:ext cx="9144000" cy="40800"/>
          </a:xfrm>
          <a:prstGeom prst="rect">
            <a:avLst/>
          </a:prstGeom>
          <a:solidFill>
            <a:srgbClr val="FFC4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p:cSld name="header">
    <p:spTree>
      <p:nvGrpSpPr>
        <p:cNvPr id="384" name="Shape 384"/>
        <p:cNvGrpSpPr/>
        <p:nvPr/>
      </p:nvGrpSpPr>
      <p:grpSpPr>
        <a:xfrm>
          <a:off x="0" y="0"/>
          <a:ext cx="0" cy="0"/>
          <a:chOff x="0" y="0"/>
          <a:chExt cx="0" cy="0"/>
        </a:xfrm>
      </p:grpSpPr>
      <p:sp>
        <p:nvSpPr>
          <p:cNvPr id="385" name="Google Shape;385;p73"/>
          <p:cNvSpPr txBox="1"/>
          <p:nvPr>
            <p:ph idx="12" type="sldNum"/>
          </p:nvPr>
        </p:nvSpPr>
        <p:spPr>
          <a:xfrm>
            <a:off x="8565356" y="4684513"/>
            <a:ext cx="393000" cy="273900"/>
          </a:xfrm>
          <a:prstGeom prst="rect">
            <a:avLst/>
          </a:prstGeom>
          <a:noFill/>
          <a:ln>
            <a:noFill/>
          </a:ln>
        </p:spPr>
        <p:txBody>
          <a:bodyPr anchorCtr="0" anchor="b" bIns="45700" lIns="91425" spcFirstLastPara="1" rIns="91425" wrap="square" tIns="45700">
            <a:noAutofit/>
          </a:bodyPr>
          <a:lstStyle>
            <a:lvl1pPr indent="0" lvl="0" marL="0" marR="0" rtl="0" algn="ctr">
              <a:lnSpc>
                <a:spcPct val="100000"/>
              </a:lnSpc>
              <a:spcBef>
                <a:spcPts val="0"/>
              </a:spcBef>
              <a:spcAft>
                <a:spcPts val="0"/>
              </a:spcAft>
              <a:buClr>
                <a:srgbClr val="494C51"/>
              </a:buClr>
              <a:buFont typeface="Lato"/>
              <a:buNone/>
              <a:defRPr b="0" i="0" sz="900" u="none" cap="none" strike="noStrike">
                <a:solidFill>
                  <a:srgbClr val="494C51"/>
                </a:solidFill>
                <a:latin typeface="Lato"/>
                <a:ea typeface="Lato"/>
                <a:cs typeface="Lato"/>
                <a:sym typeface="Lato"/>
              </a:defRPr>
            </a:lvl1pPr>
            <a:lvl2pPr indent="0" lvl="1" marL="0" marR="0" rtl="0" algn="ctr">
              <a:lnSpc>
                <a:spcPct val="100000"/>
              </a:lnSpc>
              <a:spcBef>
                <a:spcPts val="0"/>
              </a:spcBef>
              <a:spcAft>
                <a:spcPts val="0"/>
              </a:spcAft>
              <a:buClr>
                <a:srgbClr val="494C51"/>
              </a:buClr>
              <a:buFont typeface="Lato"/>
              <a:buNone/>
              <a:defRPr b="0" i="0" sz="900" u="none" cap="none" strike="noStrike">
                <a:solidFill>
                  <a:srgbClr val="494C51"/>
                </a:solidFill>
                <a:latin typeface="Lato"/>
                <a:ea typeface="Lato"/>
                <a:cs typeface="Lato"/>
                <a:sym typeface="Lato"/>
              </a:defRPr>
            </a:lvl2pPr>
            <a:lvl3pPr indent="0" lvl="2" marL="0" marR="0" rtl="0" algn="ctr">
              <a:lnSpc>
                <a:spcPct val="100000"/>
              </a:lnSpc>
              <a:spcBef>
                <a:spcPts val="0"/>
              </a:spcBef>
              <a:spcAft>
                <a:spcPts val="0"/>
              </a:spcAft>
              <a:buClr>
                <a:srgbClr val="494C51"/>
              </a:buClr>
              <a:buFont typeface="Lato"/>
              <a:buNone/>
              <a:defRPr b="0" i="0" sz="900" u="none" cap="none" strike="noStrike">
                <a:solidFill>
                  <a:srgbClr val="494C51"/>
                </a:solidFill>
                <a:latin typeface="Lato"/>
                <a:ea typeface="Lato"/>
                <a:cs typeface="Lato"/>
                <a:sym typeface="Lato"/>
              </a:defRPr>
            </a:lvl3pPr>
            <a:lvl4pPr indent="0" lvl="3" marL="0" marR="0" rtl="0" algn="ctr">
              <a:lnSpc>
                <a:spcPct val="100000"/>
              </a:lnSpc>
              <a:spcBef>
                <a:spcPts val="0"/>
              </a:spcBef>
              <a:spcAft>
                <a:spcPts val="0"/>
              </a:spcAft>
              <a:buClr>
                <a:srgbClr val="494C51"/>
              </a:buClr>
              <a:buFont typeface="Lato"/>
              <a:buNone/>
              <a:defRPr b="0" i="0" sz="900" u="none" cap="none" strike="noStrike">
                <a:solidFill>
                  <a:srgbClr val="494C51"/>
                </a:solidFill>
                <a:latin typeface="Lato"/>
                <a:ea typeface="Lato"/>
                <a:cs typeface="Lato"/>
                <a:sym typeface="Lato"/>
              </a:defRPr>
            </a:lvl4pPr>
            <a:lvl5pPr indent="0" lvl="4" marL="0" marR="0" rtl="0" algn="ctr">
              <a:lnSpc>
                <a:spcPct val="100000"/>
              </a:lnSpc>
              <a:spcBef>
                <a:spcPts val="0"/>
              </a:spcBef>
              <a:spcAft>
                <a:spcPts val="0"/>
              </a:spcAft>
              <a:buClr>
                <a:srgbClr val="494C51"/>
              </a:buClr>
              <a:buFont typeface="Lato"/>
              <a:buNone/>
              <a:defRPr b="0" i="0" sz="900" u="none" cap="none" strike="noStrike">
                <a:solidFill>
                  <a:srgbClr val="494C51"/>
                </a:solidFill>
                <a:latin typeface="Lato"/>
                <a:ea typeface="Lato"/>
                <a:cs typeface="Lato"/>
                <a:sym typeface="Lato"/>
              </a:defRPr>
            </a:lvl5pPr>
            <a:lvl6pPr indent="0" lvl="5" marL="0" marR="0" rtl="0" algn="ctr">
              <a:lnSpc>
                <a:spcPct val="100000"/>
              </a:lnSpc>
              <a:spcBef>
                <a:spcPts val="0"/>
              </a:spcBef>
              <a:spcAft>
                <a:spcPts val="0"/>
              </a:spcAft>
              <a:buClr>
                <a:srgbClr val="494C51"/>
              </a:buClr>
              <a:buFont typeface="Lato"/>
              <a:buNone/>
              <a:defRPr b="0" i="0" sz="900" u="none" cap="none" strike="noStrike">
                <a:solidFill>
                  <a:srgbClr val="494C51"/>
                </a:solidFill>
                <a:latin typeface="Lato"/>
                <a:ea typeface="Lato"/>
                <a:cs typeface="Lato"/>
                <a:sym typeface="Lato"/>
              </a:defRPr>
            </a:lvl6pPr>
            <a:lvl7pPr indent="0" lvl="6" marL="0" marR="0" rtl="0" algn="ctr">
              <a:lnSpc>
                <a:spcPct val="100000"/>
              </a:lnSpc>
              <a:spcBef>
                <a:spcPts val="0"/>
              </a:spcBef>
              <a:spcAft>
                <a:spcPts val="0"/>
              </a:spcAft>
              <a:buClr>
                <a:srgbClr val="494C51"/>
              </a:buClr>
              <a:buFont typeface="Lato"/>
              <a:buNone/>
              <a:defRPr b="0" i="0" sz="900" u="none" cap="none" strike="noStrike">
                <a:solidFill>
                  <a:srgbClr val="494C51"/>
                </a:solidFill>
                <a:latin typeface="Lato"/>
                <a:ea typeface="Lato"/>
                <a:cs typeface="Lato"/>
                <a:sym typeface="Lato"/>
              </a:defRPr>
            </a:lvl7pPr>
            <a:lvl8pPr indent="0" lvl="7" marL="0" marR="0" rtl="0" algn="ctr">
              <a:lnSpc>
                <a:spcPct val="100000"/>
              </a:lnSpc>
              <a:spcBef>
                <a:spcPts val="0"/>
              </a:spcBef>
              <a:spcAft>
                <a:spcPts val="0"/>
              </a:spcAft>
              <a:buClr>
                <a:srgbClr val="494C51"/>
              </a:buClr>
              <a:buFont typeface="Lato"/>
              <a:buNone/>
              <a:defRPr b="0" i="0" sz="900" u="none" cap="none" strike="noStrike">
                <a:solidFill>
                  <a:srgbClr val="494C51"/>
                </a:solidFill>
                <a:latin typeface="Lato"/>
                <a:ea typeface="Lato"/>
                <a:cs typeface="Lato"/>
                <a:sym typeface="Lato"/>
              </a:defRPr>
            </a:lvl8pPr>
            <a:lvl9pPr indent="0" lvl="8" marL="0" marR="0" rtl="0" algn="ctr">
              <a:lnSpc>
                <a:spcPct val="100000"/>
              </a:lnSpc>
              <a:spcBef>
                <a:spcPts val="0"/>
              </a:spcBef>
              <a:spcAft>
                <a:spcPts val="0"/>
              </a:spcAft>
              <a:buClr>
                <a:srgbClr val="494C51"/>
              </a:buClr>
              <a:buFont typeface="Lato"/>
              <a:buNone/>
              <a:defRPr b="0" i="0" sz="900" u="none" cap="none" strike="noStrike">
                <a:solidFill>
                  <a:srgbClr val="494C5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
              <a:t>‹#›</a:t>
            </a:fld>
            <a:endParaRPr/>
          </a:p>
        </p:txBody>
      </p:sp>
      <p:sp>
        <p:nvSpPr>
          <p:cNvPr id="386" name="Google Shape;386;p73"/>
          <p:cNvSpPr txBox="1"/>
          <p:nvPr>
            <p:ph type="title"/>
          </p:nvPr>
        </p:nvSpPr>
        <p:spPr>
          <a:xfrm>
            <a:off x="0" y="209622"/>
            <a:ext cx="9144000" cy="994200"/>
          </a:xfrm>
          <a:prstGeom prst="rect">
            <a:avLst/>
          </a:prstGeom>
          <a:noFill/>
          <a:ln>
            <a:noFill/>
          </a:ln>
        </p:spPr>
        <p:txBody>
          <a:bodyPr anchorCtr="0" anchor="ctr" bIns="0" lIns="0" spcFirstLastPara="1" rIns="0" wrap="square" tIns="0">
            <a:noAutofit/>
          </a:bodyPr>
          <a:lstStyle>
            <a:lvl1pPr indent="0" lvl="0" marL="0" marR="0" rtl="0" algn="ctr">
              <a:lnSpc>
                <a:spcPct val="90000"/>
              </a:lnSpc>
              <a:spcBef>
                <a:spcPts val="0"/>
              </a:spcBef>
              <a:spcAft>
                <a:spcPts val="0"/>
              </a:spcAft>
              <a:buClr>
                <a:schemeClr val="accent2"/>
              </a:buClr>
              <a:buSzPts val="3200"/>
              <a:buFont typeface="Lato"/>
              <a:buNone/>
              <a:defRPr b="0" i="0" sz="3600" u="none" cap="none" strike="noStrike">
                <a:solidFill>
                  <a:schemeClr val="accent2"/>
                </a:solidFill>
                <a:latin typeface="Lato"/>
                <a:ea typeface="Lato"/>
                <a:cs typeface="Lato"/>
                <a:sym typeface="Lato"/>
              </a:defRPr>
            </a:lvl1pPr>
            <a:lvl2pPr indent="0" lvl="1" rtl="0">
              <a:spcBef>
                <a:spcPts val="0"/>
              </a:spcBef>
              <a:spcAft>
                <a:spcPts val="0"/>
              </a:spcAft>
              <a:buSzPts val="3200"/>
              <a:buNone/>
              <a:defRPr sz="1800"/>
            </a:lvl2pPr>
            <a:lvl3pPr indent="0" lvl="2" rtl="0">
              <a:spcBef>
                <a:spcPts val="0"/>
              </a:spcBef>
              <a:spcAft>
                <a:spcPts val="0"/>
              </a:spcAft>
              <a:buSzPts val="3200"/>
              <a:buNone/>
              <a:defRPr sz="1800"/>
            </a:lvl3pPr>
            <a:lvl4pPr indent="0" lvl="3" rtl="0">
              <a:spcBef>
                <a:spcPts val="0"/>
              </a:spcBef>
              <a:spcAft>
                <a:spcPts val="0"/>
              </a:spcAft>
              <a:buSzPts val="3200"/>
              <a:buNone/>
              <a:defRPr sz="1800"/>
            </a:lvl4pPr>
            <a:lvl5pPr indent="0" lvl="4" rtl="0">
              <a:spcBef>
                <a:spcPts val="0"/>
              </a:spcBef>
              <a:spcAft>
                <a:spcPts val="0"/>
              </a:spcAft>
              <a:buSzPts val="3200"/>
              <a:buNone/>
              <a:defRPr sz="1800"/>
            </a:lvl5pPr>
            <a:lvl6pPr indent="0" lvl="5" rtl="0">
              <a:spcBef>
                <a:spcPts val="0"/>
              </a:spcBef>
              <a:spcAft>
                <a:spcPts val="0"/>
              </a:spcAft>
              <a:buSzPts val="3200"/>
              <a:buNone/>
              <a:defRPr sz="1800"/>
            </a:lvl6pPr>
            <a:lvl7pPr indent="0" lvl="6" rtl="0">
              <a:spcBef>
                <a:spcPts val="0"/>
              </a:spcBef>
              <a:spcAft>
                <a:spcPts val="0"/>
              </a:spcAft>
              <a:buSzPts val="3200"/>
              <a:buNone/>
              <a:defRPr sz="1800"/>
            </a:lvl7pPr>
            <a:lvl8pPr indent="0" lvl="7" rtl="0">
              <a:spcBef>
                <a:spcPts val="0"/>
              </a:spcBef>
              <a:spcAft>
                <a:spcPts val="0"/>
              </a:spcAft>
              <a:buSzPts val="3200"/>
              <a:buNone/>
              <a:defRPr sz="1800"/>
            </a:lvl8pPr>
            <a:lvl9pPr indent="0" lvl="8" rtl="0">
              <a:spcBef>
                <a:spcPts val="0"/>
              </a:spcBef>
              <a:spcAft>
                <a:spcPts val="0"/>
              </a:spcAft>
              <a:buSzPts val="3200"/>
              <a:buNone/>
              <a:defRPr sz="1800"/>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_COLUMN_TEXT_2">
  <p:cSld name="ONE_COLUMN_TEXT_2">
    <p:spTree>
      <p:nvGrpSpPr>
        <p:cNvPr id="387" name="Shape 387"/>
        <p:cNvGrpSpPr/>
        <p:nvPr/>
      </p:nvGrpSpPr>
      <p:grpSpPr>
        <a:xfrm>
          <a:off x="0" y="0"/>
          <a:ext cx="0" cy="0"/>
          <a:chOff x="0" y="0"/>
          <a:chExt cx="0" cy="0"/>
        </a:xfrm>
      </p:grpSpPr>
      <p:sp>
        <p:nvSpPr>
          <p:cNvPr id="388" name="Google Shape;388;p74"/>
          <p:cNvSpPr txBox="1"/>
          <p:nvPr>
            <p:ph type="title"/>
          </p:nvPr>
        </p:nvSpPr>
        <p:spPr>
          <a:xfrm>
            <a:off x="311700" y="555600"/>
            <a:ext cx="2808000" cy="755700"/>
          </a:xfrm>
          <a:prstGeom prst="rect">
            <a:avLst/>
          </a:prstGeom>
        </p:spPr>
        <p:txBody>
          <a:bodyPr anchorCtr="0" anchor="b" bIns="0" lIns="0" spcFirstLastPara="1" rIns="0" wrap="square" tIns="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89" name="Google Shape;389;p7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90" name="Google Shape;390;p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2 1">
  <p:cSld name="TITLE_AND_BODY_2_2">
    <p:spTree>
      <p:nvGrpSpPr>
        <p:cNvPr id="391" name="Shape 391"/>
        <p:cNvGrpSpPr/>
        <p:nvPr/>
      </p:nvGrpSpPr>
      <p:grpSpPr>
        <a:xfrm>
          <a:off x="0" y="0"/>
          <a:ext cx="0" cy="0"/>
          <a:chOff x="0" y="0"/>
          <a:chExt cx="0" cy="0"/>
        </a:xfrm>
      </p:grpSpPr>
      <p:sp>
        <p:nvSpPr>
          <p:cNvPr id="392" name="Google Shape;392;p75"/>
          <p:cNvSpPr txBox="1"/>
          <p:nvPr>
            <p:ph type="title"/>
          </p:nvPr>
        </p:nvSpPr>
        <p:spPr>
          <a:xfrm>
            <a:off x="457200" y="205978"/>
            <a:ext cx="8229600" cy="8574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3600"/>
              <a:buFont typeface="Arial"/>
              <a:buNone/>
              <a:defRPr b="1" sz="3600">
                <a:solidFill>
                  <a:schemeClr val="dk1"/>
                </a:solidFill>
                <a:latin typeface="Arial"/>
                <a:ea typeface="Arial"/>
                <a:cs typeface="Arial"/>
                <a:sym typeface="Arial"/>
              </a:defRPr>
            </a:lvl1pPr>
            <a:lvl2pPr lvl="1" rtl="0" algn="l">
              <a:spcBef>
                <a:spcPts val="0"/>
              </a:spcBef>
              <a:spcAft>
                <a:spcPts val="0"/>
              </a:spcAft>
              <a:buSzPts val="3600"/>
              <a:buFont typeface="Arial"/>
              <a:buNone/>
              <a:defRPr b="1" sz="3600">
                <a:solidFill>
                  <a:schemeClr val="dk1"/>
                </a:solidFill>
                <a:latin typeface="Arial"/>
                <a:ea typeface="Arial"/>
                <a:cs typeface="Arial"/>
                <a:sym typeface="Arial"/>
              </a:defRPr>
            </a:lvl2pPr>
            <a:lvl3pPr lvl="2" rtl="0" algn="l">
              <a:spcBef>
                <a:spcPts val="0"/>
              </a:spcBef>
              <a:spcAft>
                <a:spcPts val="0"/>
              </a:spcAft>
              <a:buSzPts val="3600"/>
              <a:buFont typeface="Arial"/>
              <a:buNone/>
              <a:defRPr b="1" sz="3600">
                <a:solidFill>
                  <a:schemeClr val="dk1"/>
                </a:solidFill>
                <a:latin typeface="Arial"/>
                <a:ea typeface="Arial"/>
                <a:cs typeface="Arial"/>
                <a:sym typeface="Arial"/>
              </a:defRPr>
            </a:lvl3pPr>
            <a:lvl4pPr lvl="3" rtl="0" algn="l">
              <a:spcBef>
                <a:spcPts val="0"/>
              </a:spcBef>
              <a:spcAft>
                <a:spcPts val="0"/>
              </a:spcAft>
              <a:buSzPts val="3600"/>
              <a:buFont typeface="Arial"/>
              <a:buNone/>
              <a:defRPr b="1" sz="3600">
                <a:solidFill>
                  <a:schemeClr val="dk1"/>
                </a:solidFill>
                <a:latin typeface="Arial"/>
                <a:ea typeface="Arial"/>
                <a:cs typeface="Arial"/>
                <a:sym typeface="Arial"/>
              </a:defRPr>
            </a:lvl4pPr>
            <a:lvl5pPr lvl="4" rtl="0" algn="l">
              <a:spcBef>
                <a:spcPts val="0"/>
              </a:spcBef>
              <a:spcAft>
                <a:spcPts val="0"/>
              </a:spcAft>
              <a:buSzPts val="3600"/>
              <a:buFont typeface="Arial"/>
              <a:buNone/>
              <a:defRPr b="1" sz="3600">
                <a:solidFill>
                  <a:schemeClr val="dk1"/>
                </a:solidFill>
                <a:latin typeface="Arial"/>
                <a:ea typeface="Arial"/>
                <a:cs typeface="Arial"/>
                <a:sym typeface="Arial"/>
              </a:defRPr>
            </a:lvl5pPr>
            <a:lvl6pPr lvl="5" rtl="0" algn="l">
              <a:spcBef>
                <a:spcPts val="0"/>
              </a:spcBef>
              <a:spcAft>
                <a:spcPts val="0"/>
              </a:spcAft>
              <a:buSzPts val="3600"/>
              <a:buFont typeface="Arial"/>
              <a:buNone/>
              <a:defRPr b="1" sz="3600">
                <a:solidFill>
                  <a:schemeClr val="dk1"/>
                </a:solidFill>
                <a:latin typeface="Arial"/>
                <a:ea typeface="Arial"/>
                <a:cs typeface="Arial"/>
                <a:sym typeface="Arial"/>
              </a:defRPr>
            </a:lvl6pPr>
            <a:lvl7pPr lvl="6" rtl="0" algn="l">
              <a:spcBef>
                <a:spcPts val="0"/>
              </a:spcBef>
              <a:spcAft>
                <a:spcPts val="0"/>
              </a:spcAft>
              <a:buSzPts val="3600"/>
              <a:buFont typeface="Arial"/>
              <a:buNone/>
              <a:defRPr b="1" sz="3600">
                <a:solidFill>
                  <a:schemeClr val="dk1"/>
                </a:solidFill>
                <a:latin typeface="Arial"/>
                <a:ea typeface="Arial"/>
                <a:cs typeface="Arial"/>
                <a:sym typeface="Arial"/>
              </a:defRPr>
            </a:lvl7pPr>
            <a:lvl8pPr lvl="7" rtl="0" algn="l">
              <a:spcBef>
                <a:spcPts val="0"/>
              </a:spcBef>
              <a:spcAft>
                <a:spcPts val="0"/>
              </a:spcAft>
              <a:buSzPts val="3600"/>
              <a:buFont typeface="Arial"/>
              <a:buNone/>
              <a:defRPr b="1" sz="3600">
                <a:solidFill>
                  <a:schemeClr val="dk1"/>
                </a:solidFill>
                <a:latin typeface="Arial"/>
                <a:ea typeface="Arial"/>
                <a:cs typeface="Arial"/>
                <a:sym typeface="Arial"/>
              </a:defRPr>
            </a:lvl8pPr>
            <a:lvl9pPr lvl="8" rtl="0" algn="l">
              <a:spcBef>
                <a:spcPts val="0"/>
              </a:spcBef>
              <a:spcAft>
                <a:spcPts val="0"/>
              </a:spcAft>
              <a:buSzPts val="3600"/>
              <a:buFont typeface="Arial"/>
              <a:buNone/>
              <a:defRPr b="1" sz="3600">
                <a:solidFill>
                  <a:schemeClr val="dk1"/>
                </a:solidFill>
                <a:latin typeface="Arial"/>
                <a:ea typeface="Arial"/>
                <a:cs typeface="Arial"/>
                <a:sym typeface="Arial"/>
              </a:defRPr>
            </a:lvl9pPr>
          </a:lstStyle>
          <a:p/>
        </p:txBody>
      </p:sp>
      <p:sp>
        <p:nvSpPr>
          <p:cNvPr id="393" name="Google Shape;393;p75"/>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sz="1800"/>
            </a:lvl5pPr>
            <a:lvl6pPr indent="-317500" lvl="5" marL="2743200" rtl="0">
              <a:spcBef>
                <a:spcPts val="1600"/>
              </a:spcBef>
              <a:spcAft>
                <a:spcPts val="0"/>
              </a:spcAft>
              <a:buSzPts val="1400"/>
              <a:buChar char="■"/>
              <a:defRPr sz="1800"/>
            </a:lvl6pPr>
            <a:lvl7pPr indent="-317500" lvl="6" marL="3200400" rtl="0">
              <a:spcBef>
                <a:spcPts val="1600"/>
              </a:spcBef>
              <a:spcAft>
                <a:spcPts val="0"/>
              </a:spcAft>
              <a:buSzPts val="1400"/>
              <a:buChar char="●"/>
              <a:defRPr sz="1800"/>
            </a:lvl7pPr>
            <a:lvl8pPr indent="-317500" lvl="7" marL="3657600" rtl="0">
              <a:spcBef>
                <a:spcPts val="1600"/>
              </a:spcBef>
              <a:spcAft>
                <a:spcPts val="0"/>
              </a:spcAft>
              <a:buSzPts val="1400"/>
              <a:buChar char="○"/>
              <a:defRPr sz="1800"/>
            </a:lvl8pPr>
            <a:lvl9pPr indent="-317500" lvl="8" marL="4114800" rtl="0">
              <a:spcBef>
                <a:spcPts val="1600"/>
              </a:spcBef>
              <a:spcAft>
                <a:spcPts val="1600"/>
              </a:spcAft>
              <a:buSzPts val="1400"/>
              <a:buChar char="■"/>
              <a:defRPr sz="1800"/>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_6">
    <p:spTree>
      <p:nvGrpSpPr>
        <p:cNvPr id="394" name="Shape 394"/>
        <p:cNvGrpSpPr/>
        <p:nvPr/>
      </p:nvGrpSpPr>
      <p:grpSpPr>
        <a:xfrm>
          <a:off x="0" y="0"/>
          <a:ext cx="0" cy="0"/>
          <a:chOff x="0" y="0"/>
          <a:chExt cx="0" cy="0"/>
        </a:xfrm>
      </p:grpSpPr>
      <p:sp>
        <p:nvSpPr>
          <p:cNvPr id="395" name="Google Shape;395;p76"/>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96" name="Google Shape;396;p7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97" name="Google Shape;397;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3 1">
  <p:cSld name="TITLE_AND_BODY_4_1">
    <p:spTree>
      <p:nvGrpSpPr>
        <p:cNvPr id="398" name="Shape 398"/>
        <p:cNvGrpSpPr/>
        <p:nvPr/>
      </p:nvGrpSpPr>
      <p:grpSpPr>
        <a:xfrm>
          <a:off x="0" y="0"/>
          <a:ext cx="0" cy="0"/>
          <a:chOff x="0" y="0"/>
          <a:chExt cx="0" cy="0"/>
        </a:xfrm>
      </p:grpSpPr>
      <p:pic>
        <p:nvPicPr>
          <p:cNvPr id="399" name="Google Shape;399;p77"/>
          <p:cNvPicPr preferRelativeResize="0"/>
          <p:nvPr/>
        </p:nvPicPr>
        <p:blipFill>
          <a:blip r:embed="rId2">
            <a:alphaModFix/>
          </a:blip>
          <a:stretch>
            <a:fillRect/>
          </a:stretch>
        </p:blipFill>
        <p:spPr>
          <a:xfrm>
            <a:off x="278888" y="942825"/>
            <a:ext cx="8586216" cy="3922001"/>
          </a:xfrm>
          <a:prstGeom prst="rect">
            <a:avLst/>
          </a:prstGeom>
          <a:noFill/>
          <a:ln>
            <a:noFill/>
          </a:ln>
        </p:spPr>
      </p:pic>
      <p:sp>
        <p:nvSpPr>
          <p:cNvPr id="400" name="Google Shape;400;p77"/>
          <p:cNvSpPr txBox="1"/>
          <p:nvPr>
            <p:ph type="title"/>
          </p:nvPr>
        </p:nvSpPr>
        <p:spPr>
          <a:xfrm>
            <a:off x="457200" y="365760"/>
            <a:ext cx="7712100" cy="367500"/>
          </a:xfrm>
          <a:prstGeom prst="rect">
            <a:avLst/>
          </a:prstGeom>
        </p:spPr>
        <p:txBody>
          <a:bodyPr anchorCtr="0" anchor="ctr" bIns="91425" lIns="0" spcFirstLastPara="1" rIns="91425"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401" name="Google Shape;401;p77"/>
          <p:cNvSpPr txBox="1"/>
          <p:nvPr>
            <p:ph idx="1" type="body"/>
          </p:nvPr>
        </p:nvSpPr>
        <p:spPr>
          <a:xfrm>
            <a:off x="548100" y="1202525"/>
            <a:ext cx="8110200" cy="3464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pic>
        <p:nvPicPr>
          <p:cNvPr id="402" name="Google Shape;402;p77"/>
          <p:cNvPicPr preferRelativeResize="0"/>
          <p:nvPr/>
        </p:nvPicPr>
        <p:blipFill>
          <a:blip r:embed="rId3">
            <a:alphaModFix/>
          </a:blip>
          <a:stretch>
            <a:fillRect/>
          </a:stretch>
        </p:blipFill>
        <p:spPr>
          <a:xfrm>
            <a:off x="8323877" y="231268"/>
            <a:ext cx="536662" cy="657656"/>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1">
  <p:cSld name="TITLE_ONLY_1_1">
    <p:spTree>
      <p:nvGrpSpPr>
        <p:cNvPr id="403" name="Shape 403"/>
        <p:cNvGrpSpPr/>
        <p:nvPr/>
      </p:nvGrpSpPr>
      <p:grpSpPr>
        <a:xfrm>
          <a:off x="0" y="0"/>
          <a:ext cx="0" cy="0"/>
          <a:chOff x="0" y="0"/>
          <a:chExt cx="0" cy="0"/>
        </a:xfrm>
      </p:grpSpPr>
      <p:sp>
        <p:nvSpPr>
          <p:cNvPr id="404" name="Google Shape;404;p78"/>
          <p:cNvSpPr txBox="1"/>
          <p:nvPr>
            <p:ph type="title"/>
          </p:nvPr>
        </p:nvSpPr>
        <p:spPr>
          <a:xfrm>
            <a:off x="457200" y="365760"/>
            <a:ext cx="7712100" cy="367500"/>
          </a:xfrm>
          <a:prstGeom prst="rect">
            <a:avLst/>
          </a:prstGeom>
        </p:spPr>
        <p:txBody>
          <a:bodyPr anchorCtr="0" anchor="ctr" bIns="91425" lIns="0" spcFirstLastPara="1" rIns="91425"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pic>
        <p:nvPicPr>
          <p:cNvPr id="405" name="Google Shape;405;p78"/>
          <p:cNvPicPr preferRelativeResize="0"/>
          <p:nvPr/>
        </p:nvPicPr>
        <p:blipFill>
          <a:blip r:embed="rId2">
            <a:alphaModFix/>
          </a:blip>
          <a:stretch>
            <a:fillRect/>
          </a:stretch>
        </p:blipFill>
        <p:spPr>
          <a:xfrm>
            <a:off x="8323877" y="231268"/>
            <a:ext cx="536662" cy="657656"/>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6">
  <p:cSld name="TITLE_AND_BODY_7">
    <p:spTree>
      <p:nvGrpSpPr>
        <p:cNvPr id="406" name="Shape 406"/>
        <p:cNvGrpSpPr/>
        <p:nvPr/>
      </p:nvGrpSpPr>
      <p:grpSpPr>
        <a:xfrm>
          <a:off x="0" y="0"/>
          <a:ext cx="0" cy="0"/>
          <a:chOff x="0" y="0"/>
          <a:chExt cx="0" cy="0"/>
        </a:xfrm>
      </p:grpSpPr>
      <p:sp>
        <p:nvSpPr>
          <p:cNvPr id="407" name="Google Shape;407;p79"/>
          <p:cNvSpPr txBox="1"/>
          <p:nvPr>
            <p:ph type="title"/>
          </p:nvPr>
        </p:nvSpPr>
        <p:spPr>
          <a:xfrm>
            <a:off x="311700" y="445025"/>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408" name="Google Shape;408;p7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9" name="Google Shape;409;p7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2">
    <p:spTree>
      <p:nvGrpSpPr>
        <p:cNvPr id="410" name="Shape 410"/>
        <p:cNvGrpSpPr/>
        <p:nvPr/>
      </p:nvGrpSpPr>
      <p:grpSpPr>
        <a:xfrm>
          <a:off x="0" y="0"/>
          <a:ext cx="0" cy="0"/>
          <a:chOff x="0" y="0"/>
          <a:chExt cx="0" cy="0"/>
        </a:xfrm>
      </p:grpSpPr>
      <p:sp>
        <p:nvSpPr>
          <p:cNvPr id="411" name="Google Shape;411;p80"/>
          <p:cNvSpPr txBox="1"/>
          <p:nvPr>
            <p:ph type="title"/>
          </p:nvPr>
        </p:nvSpPr>
        <p:spPr>
          <a:xfrm>
            <a:off x="311700" y="2150850"/>
            <a:ext cx="8520600" cy="841800"/>
          </a:xfrm>
          <a:prstGeom prst="rect">
            <a:avLst/>
          </a:prstGeom>
        </p:spPr>
        <p:txBody>
          <a:bodyPr anchorCtr="0" anchor="ctr" bIns="0" lIns="0" spcFirstLastPara="1" rIns="0" wrap="square" tIns="0">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12" name="Google Shape;412;p8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7">
  <p:cSld name="TITLE_AND_BODY_8">
    <p:spTree>
      <p:nvGrpSpPr>
        <p:cNvPr id="413" name="Shape 413"/>
        <p:cNvGrpSpPr/>
        <p:nvPr/>
      </p:nvGrpSpPr>
      <p:grpSpPr>
        <a:xfrm>
          <a:off x="0" y="0"/>
          <a:ext cx="0" cy="0"/>
          <a:chOff x="0" y="0"/>
          <a:chExt cx="0" cy="0"/>
        </a:xfrm>
      </p:grpSpPr>
      <p:sp>
        <p:nvSpPr>
          <p:cNvPr id="414" name="Google Shape;414;p81"/>
          <p:cNvSpPr txBox="1"/>
          <p:nvPr>
            <p:ph type="title"/>
          </p:nvPr>
        </p:nvSpPr>
        <p:spPr>
          <a:xfrm>
            <a:off x="311700" y="445025"/>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415" name="Google Shape;415;p8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16" name="Google Shape;416;p8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8">
  <p:cSld name="TITLE_AND_BODY_9">
    <p:spTree>
      <p:nvGrpSpPr>
        <p:cNvPr id="417" name="Shape 417"/>
        <p:cNvGrpSpPr/>
        <p:nvPr/>
      </p:nvGrpSpPr>
      <p:grpSpPr>
        <a:xfrm>
          <a:off x="0" y="0"/>
          <a:ext cx="0" cy="0"/>
          <a:chOff x="0" y="0"/>
          <a:chExt cx="0" cy="0"/>
        </a:xfrm>
      </p:grpSpPr>
      <p:sp>
        <p:nvSpPr>
          <p:cNvPr id="418" name="Google Shape;418;p82"/>
          <p:cNvSpPr txBox="1"/>
          <p:nvPr>
            <p:ph type="title"/>
          </p:nvPr>
        </p:nvSpPr>
        <p:spPr>
          <a:xfrm>
            <a:off x="311700" y="445025"/>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419" name="Google Shape;419;p8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20" name="Google Shape;420;p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9">
  <p:cSld name="TITLE_AND_BODY_10">
    <p:spTree>
      <p:nvGrpSpPr>
        <p:cNvPr id="421" name="Shape 421"/>
        <p:cNvGrpSpPr/>
        <p:nvPr/>
      </p:nvGrpSpPr>
      <p:grpSpPr>
        <a:xfrm>
          <a:off x="0" y="0"/>
          <a:ext cx="0" cy="0"/>
          <a:chOff x="0" y="0"/>
          <a:chExt cx="0" cy="0"/>
        </a:xfrm>
      </p:grpSpPr>
      <p:sp>
        <p:nvSpPr>
          <p:cNvPr id="422" name="Google Shape;422;p83"/>
          <p:cNvSpPr txBox="1"/>
          <p:nvPr>
            <p:ph type="title"/>
          </p:nvPr>
        </p:nvSpPr>
        <p:spPr>
          <a:xfrm>
            <a:off x="311700" y="445025"/>
            <a:ext cx="8520600" cy="572700"/>
          </a:xfrm>
          <a:prstGeom prst="rect">
            <a:avLst/>
          </a:prstGeom>
        </p:spPr>
        <p:txBody>
          <a:bodyPr anchorCtr="0" anchor="ctr" bIns="0" lIns="0" spcFirstLastPara="1" rIns="0" wrap="square" tIns="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423" name="Google Shape;423;p8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24" name="Google Shape;424;p8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6">
  <p:cSld name="TITLE_7">
    <p:spTree>
      <p:nvGrpSpPr>
        <p:cNvPr id="425" name="Shape 425"/>
        <p:cNvGrpSpPr/>
        <p:nvPr/>
      </p:nvGrpSpPr>
      <p:grpSpPr>
        <a:xfrm>
          <a:off x="0" y="0"/>
          <a:ext cx="0" cy="0"/>
          <a:chOff x="0" y="0"/>
          <a:chExt cx="0" cy="0"/>
        </a:xfrm>
      </p:grpSpPr>
      <p:sp>
        <p:nvSpPr>
          <p:cNvPr id="426" name="Google Shape;426;p84"/>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27" name="Google Shape;427;p8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28" name="Google Shape;428;p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s - image right">
  <p:cSld name="CUSTOM_5_1_2_1">
    <p:spTree>
      <p:nvGrpSpPr>
        <p:cNvPr id="429" name="Shape 429"/>
        <p:cNvGrpSpPr/>
        <p:nvPr/>
      </p:nvGrpSpPr>
      <p:grpSpPr>
        <a:xfrm>
          <a:off x="0" y="0"/>
          <a:ext cx="0" cy="0"/>
          <a:chOff x="0" y="0"/>
          <a:chExt cx="0" cy="0"/>
        </a:xfrm>
      </p:grpSpPr>
      <p:sp>
        <p:nvSpPr>
          <p:cNvPr id="430" name="Google Shape;430;p85"/>
          <p:cNvSpPr txBox="1"/>
          <p:nvPr>
            <p:ph idx="1" type="subTitle"/>
          </p:nvPr>
        </p:nvSpPr>
        <p:spPr>
          <a:xfrm>
            <a:off x="370925" y="1096650"/>
            <a:ext cx="4010700" cy="350700"/>
          </a:xfrm>
          <a:prstGeom prst="rect">
            <a:avLst/>
          </a:prstGeom>
        </p:spPr>
        <p:txBody>
          <a:bodyPr anchorCtr="0" anchor="t" bIns="91425" lIns="0" spcFirstLastPara="1" rIns="0" wrap="square" tIns="91425">
            <a:noAutofit/>
          </a:bodyPr>
          <a:lstStyle>
            <a:lvl1pPr lvl="0" rtl="0">
              <a:spcBef>
                <a:spcPts val="0"/>
              </a:spcBef>
              <a:spcAft>
                <a:spcPts val="0"/>
              </a:spcAft>
              <a:buSzPts val="18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431" name="Google Shape;431;p85"/>
          <p:cNvSpPr txBox="1"/>
          <p:nvPr>
            <p:ph idx="2" type="body"/>
          </p:nvPr>
        </p:nvSpPr>
        <p:spPr>
          <a:xfrm>
            <a:off x="370918" y="1447800"/>
            <a:ext cx="4010700" cy="3275700"/>
          </a:xfrm>
          <a:prstGeom prst="rect">
            <a:avLst/>
          </a:prstGeom>
        </p:spPr>
        <p:txBody>
          <a:bodyPr anchorCtr="0" anchor="t" bIns="91425" lIns="0" spcFirstLastPara="1" rIns="0" wrap="square" tIns="91425">
            <a:noAutofit/>
          </a:bodyPr>
          <a:lstStyle>
            <a:lvl1pPr indent="-292100" lvl="0" marL="457200" rtl="0">
              <a:spcBef>
                <a:spcPts val="0"/>
              </a:spcBef>
              <a:spcAft>
                <a:spcPts val="0"/>
              </a:spcAft>
              <a:buClr>
                <a:srgbClr val="4F5668"/>
              </a:buClr>
              <a:buSzPts val="1000"/>
              <a:buChar char="●"/>
              <a:defRPr b="0" sz="1000">
                <a:solidFill>
                  <a:srgbClr val="4F5668"/>
                </a:solidFill>
              </a:defRPr>
            </a:lvl1pPr>
            <a:lvl2pPr indent="-317500" lvl="1" marL="914400" rtl="0">
              <a:spcBef>
                <a:spcPts val="1600"/>
              </a:spcBef>
              <a:spcAft>
                <a:spcPts val="0"/>
              </a:spcAft>
              <a:buClr>
                <a:srgbClr val="4F5668"/>
              </a:buClr>
              <a:buSzPts val="1400"/>
              <a:buChar char="○"/>
              <a:defRPr>
                <a:solidFill>
                  <a:srgbClr val="4F5668"/>
                </a:solidFill>
              </a:defRPr>
            </a:lvl2pPr>
            <a:lvl3pPr indent="-292100" lvl="2" marL="1371600" rtl="0">
              <a:spcBef>
                <a:spcPts val="1600"/>
              </a:spcBef>
              <a:spcAft>
                <a:spcPts val="0"/>
              </a:spcAft>
              <a:buClr>
                <a:srgbClr val="4F5668"/>
              </a:buClr>
              <a:buSzPts val="1000"/>
              <a:buChar char="■"/>
              <a:defRPr sz="1000">
                <a:solidFill>
                  <a:srgbClr val="4F5668"/>
                </a:solidFill>
              </a:defRPr>
            </a:lvl3pPr>
            <a:lvl4pPr indent="-292100" lvl="3" marL="1828800" rtl="0">
              <a:spcBef>
                <a:spcPts val="1600"/>
              </a:spcBef>
              <a:spcAft>
                <a:spcPts val="0"/>
              </a:spcAft>
              <a:buClr>
                <a:srgbClr val="4F5668"/>
              </a:buClr>
              <a:buSzPts val="1000"/>
              <a:buChar char="●"/>
              <a:defRPr sz="1000">
                <a:solidFill>
                  <a:srgbClr val="4F5668"/>
                </a:solidFill>
              </a:defRPr>
            </a:lvl4pPr>
            <a:lvl5pPr indent="-292100" lvl="4" marL="2286000" rtl="0">
              <a:spcBef>
                <a:spcPts val="1600"/>
              </a:spcBef>
              <a:spcAft>
                <a:spcPts val="0"/>
              </a:spcAft>
              <a:buClr>
                <a:srgbClr val="4F5668"/>
              </a:buClr>
              <a:buSzPts val="1000"/>
              <a:buChar char="○"/>
              <a:defRPr sz="1000">
                <a:solidFill>
                  <a:srgbClr val="4F5668"/>
                </a:solidFill>
              </a:defRPr>
            </a:lvl5pPr>
            <a:lvl6pPr indent="-292100" lvl="5" marL="2743200" rtl="0">
              <a:spcBef>
                <a:spcPts val="1600"/>
              </a:spcBef>
              <a:spcAft>
                <a:spcPts val="0"/>
              </a:spcAft>
              <a:buClr>
                <a:srgbClr val="4F5668"/>
              </a:buClr>
              <a:buSzPts val="1000"/>
              <a:buChar char="■"/>
              <a:defRPr sz="1000">
                <a:solidFill>
                  <a:srgbClr val="4F5668"/>
                </a:solidFill>
              </a:defRPr>
            </a:lvl6pPr>
            <a:lvl7pPr indent="-292100" lvl="6" marL="3200400" rtl="0">
              <a:spcBef>
                <a:spcPts val="1600"/>
              </a:spcBef>
              <a:spcAft>
                <a:spcPts val="0"/>
              </a:spcAft>
              <a:buClr>
                <a:srgbClr val="4F5668"/>
              </a:buClr>
              <a:buSzPts val="1000"/>
              <a:buChar char="●"/>
              <a:defRPr sz="1000">
                <a:solidFill>
                  <a:srgbClr val="4F5668"/>
                </a:solidFill>
              </a:defRPr>
            </a:lvl7pPr>
            <a:lvl8pPr indent="-292100" lvl="7" marL="3657600" rtl="0">
              <a:spcBef>
                <a:spcPts val="1600"/>
              </a:spcBef>
              <a:spcAft>
                <a:spcPts val="0"/>
              </a:spcAft>
              <a:buClr>
                <a:srgbClr val="4F5668"/>
              </a:buClr>
              <a:buSzPts val="1000"/>
              <a:buChar char="○"/>
              <a:defRPr sz="1000">
                <a:solidFill>
                  <a:srgbClr val="4F5668"/>
                </a:solidFill>
              </a:defRPr>
            </a:lvl8pPr>
            <a:lvl9pPr indent="-292100" lvl="8" marL="4114800" rtl="0">
              <a:spcBef>
                <a:spcPts val="1600"/>
              </a:spcBef>
              <a:spcAft>
                <a:spcPts val="1600"/>
              </a:spcAft>
              <a:buClr>
                <a:srgbClr val="4F5668"/>
              </a:buClr>
              <a:buSzPts val="1000"/>
              <a:buChar char="■"/>
              <a:defRPr sz="1000">
                <a:solidFill>
                  <a:srgbClr val="4F5668"/>
                </a:solidFill>
              </a:defRPr>
            </a:lvl9pPr>
          </a:lstStyle>
          <a:p/>
        </p:txBody>
      </p:sp>
      <p:sp>
        <p:nvSpPr>
          <p:cNvPr id="432" name="Google Shape;432;p85"/>
          <p:cNvSpPr txBox="1"/>
          <p:nvPr>
            <p:ph type="title"/>
          </p:nvPr>
        </p:nvSpPr>
        <p:spPr>
          <a:xfrm>
            <a:off x="370925" y="287535"/>
            <a:ext cx="6858000" cy="2742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1800"/>
              <a:buNone/>
              <a:defRPr/>
            </a:lvl1pPr>
            <a:lvl2pPr lvl="1" rtl="0">
              <a:lnSpc>
                <a:spcPct val="90000"/>
              </a:lnSpc>
              <a:spcBef>
                <a:spcPts val="0"/>
              </a:spcBef>
              <a:spcAft>
                <a:spcPts val="0"/>
              </a:spcAft>
              <a:buSzPts val="2700"/>
              <a:buNone/>
              <a:defRPr sz="1900"/>
            </a:lvl2pPr>
            <a:lvl3pPr lvl="2" rtl="0">
              <a:lnSpc>
                <a:spcPct val="90000"/>
              </a:lnSpc>
              <a:spcBef>
                <a:spcPts val="0"/>
              </a:spcBef>
              <a:spcAft>
                <a:spcPts val="0"/>
              </a:spcAft>
              <a:buSzPts val="2700"/>
              <a:buNone/>
              <a:defRPr sz="1900"/>
            </a:lvl3pPr>
            <a:lvl4pPr lvl="3" rtl="0">
              <a:lnSpc>
                <a:spcPct val="90000"/>
              </a:lnSpc>
              <a:spcBef>
                <a:spcPts val="0"/>
              </a:spcBef>
              <a:spcAft>
                <a:spcPts val="0"/>
              </a:spcAft>
              <a:buSzPts val="2700"/>
              <a:buNone/>
              <a:defRPr sz="1900"/>
            </a:lvl4pPr>
            <a:lvl5pPr lvl="4" rtl="0">
              <a:lnSpc>
                <a:spcPct val="90000"/>
              </a:lnSpc>
              <a:spcBef>
                <a:spcPts val="0"/>
              </a:spcBef>
              <a:spcAft>
                <a:spcPts val="0"/>
              </a:spcAft>
              <a:buSzPts val="2700"/>
              <a:buNone/>
              <a:defRPr sz="1900"/>
            </a:lvl5pPr>
            <a:lvl6pPr lvl="5" rtl="0">
              <a:lnSpc>
                <a:spcPct val="90000"/>
              </a:lnSpc>
              <a:spcBef>
                <a:spcPts val="0"/>
              </a:spcBef>
              <a:spcAft>
                <a:spcPts val="0"/>
              </a:spcAft>
              <a:buSzPts val="2700"/>
              <a:buNone/>
              <a:defRPr sz="1900"/>
            </a:lvl6pPr>
            <a:lvl7pPr lvl="6" rtl="0">
              <a:lnSpc>
                <a:spcPct val="90000"/>
              </a:lnSpc>
              <a:spcBef>
                <a:spcPts val="0"/>
              </a:spcBef>
              <a:spcAft>
                <a:spcPts val="0"/>
              </a:spcAft>
              <a:buSzPts val="2700"/>
              <a:buNone/>
              <a:defRPr sz="1900"/>
            </a:lvl7pPr>
            <a:lvl8pPr lvl="7" rtl="0">
              <a:lnSpc>
                <a:spcPct val="90000"/>
              </a:lnSpc>
              <a:spcBef>
                <a:spcPts val="0"/>
              </a:spcBef>
              <a:spcAft>
                <a:spcPts val="0"/>
              </a:spcAft>
              <a:buSzPts val="2700"/>
              <a:buNone/>
              <a:defRPr sz="1900"/>
            </a:lvl8pPr>
            <a:lvl9pPr lvl="8" rtl="0">
              <a:lnSpc>
                <a:spcPct val="90000"/>
              </a:lnSpc>
              <a:spcBef>
                <a:spcPts val="0"/>
              </a:spcBef>
              <a:spcAft>
                <a:spcPts val="0"/>
              </a:spcAft>
              <a:buSzPts val="2700"/>
              <a:buNone/>
              <a:defRPr sz="1900"/>
            </a:lvl9pPr>
          </a:lstStyle>
          <a:p/>
        </p:txBody>
      </p:sp>
      <p:pic>
        <p:nvPicPr>
          <p:cNvPr id="433" name="Google Shape;433;p85"/>
          <p:cNvPicPr preferRelativeResize="0"/>
          <p:nvPr/>
        </p:nvPicPr>
        <p:blipFill>
          <a:blip r:embed="rId2">
            <a:alphaModFix/>
          </a:blip>
          <a:stretch>
            <a:fillRect/>
          </a:stretch>
        </p:blipFill>
        <p:spPr>
          <a:xfrm>
            <a:off x="7561250" y="583939"/>
            <a:ext cx="962401" cy="247511"/>
          </a:xfrm>
          <a:prstGeom prst="rect">
            <a:avLst/>
          </a:prstGeom>
          <a:noFill/>
          <a:ln>
            <a:noFill/>
          </a:ln>
        </p:spPr>
      </p:pic>
      <p:sp>
        <p:nvSpPr>
          <p:cNvPr id="434" name="Google Shape;434;p85"/>
          <p:cNvSpPr/>
          <p:nvPr/>
        </p:nvSpPr>
        <p:spPr>
          <a:xfrm>
            <a:off x="0" y="0"/>
            <a:ext cx="9144000" cy="40800"/>
          </a:xfrm>
          <a:prstGeom prst="rect">
            <a:avLst/>
          </a:prstGeom>
          <a:solidFill>
            <a:srgbClr val="FFC4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Tree>
  </p:cSld>
  <p:clrMapOvr>
    <a:masterClrMapping/>
  </p:clrMapOvr>
  <p:extLst>
    <p:ext uri="{DCECCB84-F9BA-43D5-87BE-67443E8EF086}">
      <p15:sldGuideLst>
        <p15:guide id="1" orient="horz" pos="1620">
          <p15:clr>
            <a:srgbClr val="FA7B17"/>
          </p15:clr>
        </p15:guide>
        <p15:guide id="2" pos="2880">
          <p15:clr>
            <a:srgbClr val="FA7B17"/>
          </p15:clr>
        </p15:guide>
      </p15:sldGuideLst>
    </p:ext>
  </p:extLst>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7">
  <p:cSld name="TITLE_8">
    <p:spTree>
      <p:nvGrpSpPr>
        <p:cNvPr id="435" name="Shape 435"/>
        <p:cNvGrpSpPr/>
        <p:nvPr/>
      </p:nvGrpSpPr>
      <p:grpSpPr>
        <a:xfrm>
          <a:off x="0" y="0"/>
          <a:ext cx="0" cy="0"/>
          <a:chOff x="0" y="0"/>
          <a:chExt cx="0" cy="0"/>
        </a:xfrm>
      </p:grpSpPr>
      <p:sp>
        <p:nvSpPr>
          <p:cNvPr id="436" name="Google Shape;436;p8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437" name="Google Shape;437;p8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38" name="Google Shape;438;p8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01 - BLANK" showMasterSp="0">
  <p:cSld name="3_01 - BLANK">
    <p:spTree>
      <p:nvGrpSpPr>
        <p:cNvPr id="439" name="Shape 439"/>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DEFAULT - Title">
  <p:cSld name="3_DEFAULT - Title">
    <p:spTree>
      <p:nvGrpSpPr>
        <p:cNvPr id="440" name="Shape 440"/>
        <p:cNvGrpSpPr/>
        <p:nvPr/>
      </p:nvGrpSpPr>
      <p:grpSpPr>
        <a:xfrm>
          <a:off x="0" y="0"/>
          <a:ext cx="0" cy="0"/>
          <a:chOff x="0" y="0"/>
          <a:chExt cx="0" cy="0"/>
        </a:xfrm>
      </p:grpSpPr>
      <p:sp>
        <p:nvSpPr>
          <p:cNvPr id="441" name="Google Shape;441;p88"/>
          <p:cNvSpPr txBox="1"/>
          <p:nvPr>
            <p:ph type="title"/>
          </p:nvPr>
        </p:nvSpPr>
        <p:spPr>
          <a:xfrm>
            <a:off x="685800" y="153618"/>
            <a:ext cx="6438900" cy="378600"/>
          </a:xfrm>
          <a:prstGeom prst="rect">
            <a:avLst/>
          </a:prstGeom>
          <a:noFill/>
          <a:ln>
            <a:noFill/>
          </a:ln>
        </p:spPr>
        <p:txBody>
          <a:bodyPr anchorCtr="0" anchor="t" bIns="22850" lIns="45725" spcFirstLastPara="1" rIns="45725" wrap="square" tIns="22850">
            <a:noAutofit/>
          </a:bodyPr>
          <a:lstStyle>
            <a:lvl1pPr lvl="0" marR="0" rtl="0" algn="l">
              <a:lnSpc>
                <a:spcPct val="90000"/>
              </a:lnSpc>
              <a:spcBef>
                <a:spcPts val="0"/>
              </a:spcBef>
              <a:spcAft>
                <a:spcPts val="0"/>
              </a:spcAft>
              <a:buClr>
                <a:schemeClr val="lt1"/>
              </a:buClr>
              <a:buSzPts val="2400"/>
              <a:buFont typeface="Source Sans Pro"/>
              <a:buNone/>
              <a:defRPr b="0" i="0" sz="2400" u="none" cap="none" strike="noStrike">
                <a:solidFill>
                  <a:schemeClr val="dk1"/>
                </a:solidFill>
                <a:latin typeface="Source Sans Pro"/>
                <a:ea typeface="Source Sans Pro"/>
                <a:cs typeface="Source Sans Pro"/>
                <a:sym typeface="Source Sans Pro"/>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9pPr>
          </a:lstStyle>
          <a:p/>
        </p:txBody>
      </p:sp>
      <p:pic>
        <p:nvPicPr>
          <p:cNvPr id="442" name="Google Shape;442;p88"/>
          <p:cNvPicPr preferRelativeResize="0"/>
          <p:nvPr/>
        </p:nvPicPr>
        <p:blipFill>
          <a:blip r:embed="rId2">
            <a:alphaModFix/>
          </a:blip>
          <a:stretch>
            <a:fillRect/>
          </a:stretch>
        </p:blipFill>
        <p:spPr>
          <a:xfrm>
            <a:off x="7561250" y="583939"/>
            <a:ext cx="962401" cy="247511"/>
          </a:xfrm>
          <a:prstGeom prst="rect">
            <a:avLst/>
          </a:prstGeom>
          <a:noFill/>
          <a:ln>
            <a:noFill/>
          </a:ln>
        </p:spPr>
      </p:pic>
      <p:sp>
        <p:nvSpPr>
          <p:cNvPr id="443" name="Google Shape;443;p88"/>
          <p:cNvSpPr/>
          <p:nvPr/>
        </p:nvSpPr>
        <p:spPr>
          <a:xfrm>
            <a:off x="0" y="0"/>
            <a:ext cx="9144000" cy="40800"/>
          </a:xfrm>
          <a:prstGeom prst="rect">
            <a:avLst/>
          </a:prstGeom>
          <a:solidFill>
            <a:srgbClr val="FFC4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4">
    <p:spTree>
      <p:nvGrpSpPr>
        <p:cNvPr id="444" name="Shape 444"/>
        <p:cNvGrpSpPr/>
        <p:nvPr/>
      </p:nvGrpSpPr>
      <p:grpSpPr>
        <a:xfrm>
          <a:off x="0" y="0"/>
          <a:ext cx="0" cy="0"/>
          <a:chOff x="0" y="0"/>
          <a:chExt cx="0" cy="0"/>
        </a:xfrm>
      </p:grpSpPr>
      <p:sp>
        <p:nvSpPr>
          <p:cNvPr id="445" name="Google Shape;445;p89"/>
          <p:cNvSpPr txBox="1"/>
          <p:nvPr>
            <p:ph type="title"/>
          </p:nvPr>
        </p:nvSpPr>
        <p:spPr>
          <a:xfrm>
            <a:off x="370925" y="287535"/>
            <a:ext cx="6858000" cy="274200"/>
          </a:xfrm>
          <a:prstGeom prst="rect">
            <a:avLst/>
          </a:prstGeom>
        </p:spPr>
        <p:txBody>
          <a:bodyPr anchorCtr="0" anchor="ctr" bIns="0" lIns="0" spcFirstLastPara="1" rIns="0" wrap="square" tIns="0">
            <a:noAutofit/>
          </a:bodyPr>
          <a:lstStyle>
            <a:lvl1pPr lvl="0" rtl="0">
              <a:lnSpc>
                <a:spcPct val="90000"/>
              </a:lnSpc>
              <a:spcBef>
                <a:spcPts val="0"/>
              </a:spcBef>
              <a:spcAft>
                <a:spcPts val="0"/>
              </a:spcAft>
              <a:buSzPts val="1800"/>
              <a:buNone/>
              <a:defRPr/>
            </a:lvl1pPr>
            <a:lvl2pPr lvl="1" rtl="0">
              <a:lnSpc>
                <a:spcPct val="90000"/>
              </a:lnSpc>
              <a:spcBef>
                <a:spcPts val="0"/>
              </a:spcBef>
              <a:spcAft>
                <a:spcPts val="0"/>
              </a:spcAft>
              <a:buSzPts val="2700"/>
              <a:buNone/>
              <a:defRPr sz="1900"/>
            </a:lvl2pPr>
            <a:lvl3pPr lvl="2" rtl="0">
              <a:lnSpc>
                <a:spcPct val="90000"/>
              </a:lnSpc>
              <a:spcBef>
                <a:spcPts val="0"/>
              </a:spcBef>
              <a:spcAft>
                <a:spcPts val="0"/>
              </a:spcAft>
              <a:buSzPts val="2700"/>
              <a:buNone/>
              <a:defRPr sz="1900"/>
            </a:lvl3pPr>
            <a:lvl4pPr lvl="3" rtl="0">
              <a:lnSpc>
                <a:spcPct val="90000"/>
              </a:lnSpc>
              <a:spcBef>
                <a:spcPts val="0"/>
              </a:spcBef>
              <a:spcAft>
                <a:spcPts val="0"/>
              </a:spcAft>
              <a:buSzPts val="2700"/>
              <a:buNone/>
              <a:defRPr sz="1900"/>
            </a:lvl4pPr>
            <a:lvl5pPr lvl="4" rtl="0">
              <a:lnSpc>
                <a:spcPct val="90000"/>
              </a:lnSpc>
              <a:spcBef>
                <a:spcPts val="0"/>
              </a:spcBef>
              <a:spcAft>
                <a:spcPts val="0"/>
              </a:spcAft>
              <a:buSzPts val="2700"/>
              <a:buNone/>
              <a:defRPr sz="1900"/>
            </a:lvl5pPr>
            <a:lvl6pPr lvl="5" rtl="0">
              <a:lnSpc>
                <a:spcPct val="90000"/>
              </a:lnSpc>
              <a:spcBef>
                <a:spcPts val="0"/>
              </a:spcBef>
              <a:spcAft>
                <a:spcPts val="0"/>
              </a:spcAft>
              <a:buSzPts val="2700"/>
              <a:buNone/>
              <a:defRPr sz="1900"/>
            </a:lvl6pPr>
            <a:lvl7pPr lvl="6" rtl="0">
              <a:lnSpc>
                <a:spcPct val="90000"/>
              </a:lnSpc>
              <a:spcBef>
                <a:spcPts val="0"/>
              </a:spcBef>
              <a:spcAft>
                <a:spcPts val="0"/>
              </a:spcAft>
              <a:buSzPts val="2700"/>
              <a:buNone/>
              <a:defRPr sz="1900"/>
            </a:lvl7pPr>
            <a:lvl8pPr lvl="7" rtl="0">
              <a:lnSpc>
                <a:spcPct val="90000"/>
              </a:lnSpc>
              <a:spcBef>
                <a:spcPts val="0"/>
              </a:spcBef>
              <a:spcAft>
                <a:spcPts val="0"/>
              </a:spcAft>
              <a:buSzPts val="2700"/>
              <a:buNone/>
              <a:defRPr sz="1900"/>
            </a:lvl8pPr>
            <a:lvl9pPr lvl="8" rtl="0">
              <a:lnSpc>
                <a:spcPct val="90000"/>
              </a:lnSpc>
              <a:spcBef>
                <a:spcPts val="0"/>
              </a:spcBef>
              <a:spcAft>
                <a:spcPts val="0"/>
              </a:spcAft>
              <a:buSzPts val="2700"/>
              <a:buNone/>
              <a:defRPr sz="1900"/>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8">
  <p:cSld name="TITLE_9">
    <p:spTree>
      <p:nvGrpSpPr>
        <p:cNvPr id="446" name="Shape 446"/>
        <p:cNvGrpSpPr/>
        <p:nvPr/>
      </p:nvGrpSpPr>
      <p:grpSpPr>
        <a:xfrm>
          <a:off x="0" y="0"/>
          <a:ext cx="0" cy="0"/>
          <a:chOff x="0" y="0"/>
          <a:chExt cx="0" cy="0"/>
        </a:xfrm>
      </p:grpSpPr>
      <p:sp>
        <p:nvSpPr>
          <p:cNvPr id="447" name="Google Shape;447;p90"/>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48" name="Google Shape;448;p9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49" name="Google Shape;449;p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454" name="Shape 454"/>
        <p:cNvGrpSpPr/>
        <p:nvPr/>
      </p:nvGrpSpPr>
      <p:grpSpPr>
        <a:xfrm>
          <a:off x="0" y="0"/>
          <a:ext cx="0" cy="0"/>
          <a:chOff x="0" y="0"/>
          <a:chExt cx="0" cy="0"/>
        </a:xfrm>
      </p:grpSpPr>
      <p:cxnSp>
        <p:nvCxnSpPr>
          <p:cNvPr id="455" name="Google Shape;455;p9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456" name="Google Shape;456;p92"/>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457" name="Google Shape;457;p92"/>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p:txBody>
      </p:sp>
      <p:sp>
        <p:nvSpPr>
          <p:cNvPr id="458" name="Google Shape;458;p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459" name="Shape 459"/>
        <p:cNvGrpSpPr/>
        <p:nvPr/>
      </p:nvGrpSpPr>
      <p:grpSpPr>
        <a:xfrm>
          <a:off x="0" y="0"/>
          <a:ext cx="0" cy="0"/>
          <a:chOff x="0" y="0"/>
          <a:chExt cx="0" cy="0"/>
        </a:xfrm>
      </p:grpSpPr>
      <p:cxnSp>
        <p:nvCxnSpPr>
          <p:cNvPr id="460" name="Google Shape;460;p9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461" name="Google Shape;461;p93"/>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462" name="Google Shape;462;p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63" name="Shape 463"/>
        <p:cNvGrpSpPr/>
        <p:nvPr/>
      </p:nvGrpSpPr>
      <p:grpSpPr>
        <a:xfrm>
          <a:off x="0" y="0"/>
          <a:ext cx="0" cy="0"/>
          <a:chOff x="0" y="0"/>
          <a:chExt cx="0" cy="0"/>
        </a:xfrm>
      </p:grpSpPr>
      <p:sp>
        <p:nvSpPr>
          <p:cNvPr id="464" name="Google Shape;464;p9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9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66" name="Google Shape;466;p9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67" name="Google Shape;467;p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68" name="Shape 468"/>
        <p:cNvGrpSpPr/>
        <p:nvPr/>
      </p:nvGrpSpPr>
      <p:grpSpPr>
        <a:xfrm>
          <a:off x="0" y="0"/>
          <a:ext cx="0" cy="0"/>
          <a:chOff x="0" y="0"/>
          <a:chExt cx="0" cy="0"/>
        </a:xfrm>
      </p:grpSpPr>
      <p:sp>
        <p:nvSpPr>
          <p:cNvPr id="469" name="Google Shape;469;p9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0" name="Google Shape;470;p9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71" name="Google Shape;471;p9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72" name="Google Shape;472;p9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3" name="Shape 473"/>
        <p:cNvGrpSpPr/>
        <p:nvPr/>
      </p:nvGrpSpPr>
      <p:grpSpPr>
        <a:xfrm>
          <a:off x="0" y="0"/>
          <a:ext cx="0" cy="0"/>
          <a:chOff x="0" y="0"/>
          <a:chExt cx="0" cy="0"/>
        </a:xfrm>
      </p:grpSpPr>
      <p:sp>
        <p:nvSpPr>
          <p:cNvPr id="474" name="Google Shape;474;p9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75" name="Google Shape;475;p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6" name="Shape 476"/>
        <p:cNvGrpSpPr/>
        <p:nvPr/>
      </p:nvGrpSpPr>
      <p:grpSpPr>
        <a:xfrm>
          <a:off x="0" y="0"/>
          <a:ext cx="0" cy="0"/>
          <a:chOff x="0" y="0"/>
          <a:chExt cx="0" cy="0"/>
        </a:xfrm>
      </p:grpSpPr>
      <p:sp>
        <p:nvSpPr>
          <p:cNvPr id="477" name="Google Shape;477;p9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78" name="Google Shape;478;p9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479" name="Google Shape;479;p9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80" name="Shape 480"/>
        <p:cNvGrpSpPr/>
        <p:nvPr/>
      </p:nvGrpSpPr>
      <p:grpSpPr>
        <a:xfrm>
          <a:off x="0" y="0"/>
          <a:ext cx="0" cy="0"/>
          <a:chOff x="0" y="0"/>
          <a:chExt cx="0" cy="0"/>
        </a:xfrm>
      </p:grpSpPr>
      <p:sp>
        <p:nvSpPr>
          <p:cNvPr id="481" name="Google Shape;481;p98"/>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482" name="Google Shape;482;p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3" name="Shape 483"/>
        <p:cNvGrpSpPr/>
        <p:nvPr/>
      </p:nvGrpSpPr>
      <p:grpSpPr>
        <a:xfrm>
          <a:off x="0" y="0"/>
          <a:ext cx="0" cy="0"/>
          <a:chOff x="0" y="0"/>
          <a:chExt cx="0" cy="0"/>
        </a:xfrm>
      </p:grpSpPr>
      <p:sp>
        <p:nvSpPr>
          <p:cNvPr id="484" name="Google Shape;484;p9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5" name="Google Shape;485;p99"/>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86" name="Google Shape;486;p99"/>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87" name="Google Shape;487;p9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88" name="Google Shape;488;p9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489" name="Google Shape;489;p9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0" name="Shape 490"/>
        <p:cNvGrpSpPr/>
        <p:nvPr/>
      </p:nvGrpSpPr>
      <p:grpSpPr>
        <a:xfrm>
          <a:off x="0" y="0"/>
          <a:ext cx="0" cy="0"/>
          <a:chOff x="0" y="0"/>
          <a:chExt cx="0" cy="0"/>
        </a:xfrm>
      </p:grpSpPr>
      <p:sp>
        <p:nvSpPr>
          <p:cNvPr id="491" name="Google Shape;491;p100"/>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100"/>
              <a:buNone/>
              <a:defRPr sz="2100"/>
            </a:lvl1pPr>
          </a:lstStyle>
          <a:p/>
        </p:txBody>
      </p:sp>
      <p:sp>
        <p:nvSpPr>
          <p:cNvPr id="492" name="Google Shape;492;p10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3" name="Shape 493"/>
        <p:cNvGrpSpPr/>
        <p:nvPr/>
      </p:nvGrpSpPr>
      <p:grpSpPr>
        <a:xfrm>
          <a:off x="0" y="0"/>
          <a:ext cx="0" cy="0"/>
          <a:chOff x="0" y="0"/>
          <a:chExt cx="0" cy="0"/>
        </a:xfrm>
      </p:grpSpPr>
      <p:sp>
        <p:nvSpPr>
          <p:cNvPr id="494" name="Google Shape;494;p10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0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14000"/>
              <a:buNone/>
              <a:defRPr b="1" sz="14000"/>
            </a:lvl1pPr>
            <a:lvl2pPr lvl="1" rtl="0" algn="ctr">
              <a:spcBef>
                <a:spcPts val="0"/>
              </a:spcBef>
              <a:spcAft>
                <a:spcPts val="0"/>
              </a:spcAft>
              <a:buSzPts val="14000"/>
              <a:buNone/>
              <a:defRPr b="1" sz="14000"/>
            </a:lvl2pPr>
            <a:lvl3pPr lvl="2" rtl="0" algn="ctr">
              <a:spcBef>
                <a:spcPts val="0"/>
              </a:spcBef>
              <a:spcAft>
                <a:spcPts val="0"/>
              </a:spcAft>
              <a:buSzPts val="14000"/>
              <a:buNone/>
              <a:defRPr b="1" sz="14000"/>
            </a:lvl3pPr>
            <a:lvl4pPr lvl="3" rtl="0" algn="ctr">
              <a:spcBef>
                <a:spcPts val="0"/>
              </a:spcBef>
              <a:spcAft>
                <a:spcPts val="0"/>
              </a:spcAft>
              <a:buSzPts val="14000"/>
              <a:buNone/>
              <a:defRPr b="1" sz="14000"/>
            </a:lvl4pPr>
            <a:lvl5pPr lvl="4" rtl="0" algn="ctr">
              <a:spcBef>
                <a:spcPts val="0"/>
              </a:spcBef>
              <a:spcAft>
                <a:spcPts val="0"/>
              </a:spcAft>
              <a:buSzPts val="14000"/>
              <a:buNone/>
              <a:defRPr b="1" sz="14000"/>
            </a:lvl5pPr>
            <a:lvl6pPr lvl="5" rtl="0" algn="ctr">
              <a:spcBef>
                <a:spcPts val="0"/>
              </a:spcBef>
              <a:spcAft>
                <a:spcPts val="0"/>
              </a:spcAft>
              <a:buSzPts val="14000"/>
              <a:buNone/>
              <a:defRPr b="1" sz="14000"/>
            </a:lvl6pPr>
            <a:lvl7pPr lvl="6" rtl="0" algn="ctr">
              <a:spcBef>
                <a:spcPts val="0"/>
              </a:spcBef>
              <a:spcAft>
                <a:spcPts val="0"/>
              </a:spcAft>
              <a:buSzPts val="14000"/>
              <a:buNone/>
              <a:defRPr b="1" sz="14000"/>
            </a:lvl7pPr>
            <a:lvl8pPr lvl="7" rtl="0" algn="ctr">
              <a:spcBef>
                <a:spcPts val="0"/>
              </a:spcBef>
              <a:spcAft>
                <a:spcPts val="0"/>
              </a:spcAft>
              <a:buSzPts val="14000"/>
              <a:buNone/>
              <a:defRPr b="1" sz="14000"/>
            </a:lvl8pPr>
            <a:lvl9pPr lvl="8" rtl="0" algn="ctr">
              <a:spcBef>
                <a:spcPts val="0"/>
              </a:spcBef>
              <a:spcAft>
                <a:spcPts val="0"/>
              </a:spcAft>
              <a:buSzPts val="14000"/>
              <a:buNone/>
              <a:defRPr b="1" sz="14000"/>
            </a:lvl9pPr>
          </a:lstStyle>
          <a:p>
            <a:r>
              <a:t>xx%</a:t>
            </a:r>
          </a:p>
        </p:txBody>
      </p:sp>
      <p:sp>
        <p:nvSpPr>
          <p:cNvPr id="496" name="Google Shape;496;p101"/>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97" name="Google Shape;497;p10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8" name="Shape 498"/>
        <p:cNvGrpSpPr/>
        <p:nvPr/>
      </p:nvGrpSpPr>
      <p:grpSpPr>
        <a:xfrm>
          <a:off x="0" y="0"/>
          <a:ext cx="0" cy="0"/>
          <a:chOff x="0" y="0"/>
          <a:chExt cx="0" cy="0"/>
        </a:xfrm>
      </p:grpSpPr>
      <p:sp>
        <p:nvSpPr>
          <p:cNvPr id="499" name="Google Shape;499;p10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8">
  <p:cSld name="TITLE_1_1">
    <p:bg>
      <p:bgPr>
        <a:solidFill>
          <a:srgbClr val="FFFFFF"/>
        </a:solidFill>
      </p:bgPr>
    </p:bg>
    <p:spTree>
      <p:nvGrpSpPr>
        <p:cNvPr id="500" name="Shape 500"/>
        <p:cNvGrpSpPr/>
        <p:nvPr/>
      </p:nvGrpSpPr>
      <p:grpSpPr>
        <a:xfrm>
          <a:off x="0" y="0"/>
          <a:ext cx="0" cy="0"/>
          <a:chOff x="0" y="0"/>
          <a:chExt cx="0" cy="0"/>
        </a:xfrm>
      </p:grpSpPr>
      <p:pic>
        <p:nvPicPr>
          <p:cNvPr id="501" name="Google Shape;501;p103"/>
          <p:cNvPicPr preferRelativeResize="0"/>
          <p:nvPr/>
        </p:nvPicPr>
        <p:blipFill>
          <a:blip r:embed="rId2">
            <a:alphaModFix/>
          </a:blip>
          <a:stretch>
            <a:fillRect/>
          </a:stretch>
        </p:blipFill>
        <p:spPr>
          <a:xfrm>
            <a:off x="7537500" y="720737"/>
            <a:ext cx="1171950" cy="302919"/>
          </a:xfrm>
          <a:prstGeom prst="rect">
            <a:avLst/>
          </a:prstGeom>
          <a:noFill/>
          <a:ln>
            <a:noFill/>
          </a:ln>
        </p:spPr>
      </p:pic>
      <p:sp>
        <p:nvSpPr>
          <p:cNvPr id="502" name="Google Shape;502;p103"/>
          <p:cNvSpPr txBox="1"/>
          <p:nvPr/>
        </p:nvSpPr>
        <p:spPr>
          <a:xfrm>
            <a:off x="413275" y="536325"/>
            <a:ext cx="5537100" cy="1046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800">
                <a:solidFill>
                  <a:srgbClr val="FFFFFF"/>
                </a:solidFill>
                <a:latin typeface="Poppins"/>
                <a:ea typeface="Poppins"/>
                <a:cs typeface="Poppins"/>
                <a:sym typeface="Poppins"/>
              </a:rPr>
              <a:t>Customer Success - </a:t>
            </a:r>
            <a:r>
              <a:rPr lang="en" sz="2800">
                <a:solidFill>
                  <a:srgbClr val="FFFFFF"/>
                </a:solidFill>
                <a:latin typeface="Poppins SemiBold"/>
                <a:ea typeface="Poppins SemiBold"/>
                <a:cs typeface="Poppins SemiBold"/>
                <a:sym typeface="Poppins SemiBold"/>
              </a:rPr>
              <a:t>Onboarding</a:t>
            </a:r>
            <a:endParaRPr sz="2800">
              <a:solidFill>
                <a:srgbClr val="FFFFFF"/>
              </a:solidFill>
              <a:latin typeface="Poppins SemiBold"/>
              <a:ea typeface="Poppins SemiBold"/>
              <a:cs typeface="Poppins SemiBold"/>
              <a:sym typeface="Poppins SemiBold"/>
            </a:endParaRPr>
          </a:p>
        </p:txBody>
      </p:sp>
      <p:sp>
        <p:nvSpPr>
          <p:cNvPr id="503" name="Google Shape;503;p103"/>
          <p:cNvSpPr/>
          <p:nvPr/>
        </p:nvSpPr>
        <p:spPr>
          <a:xfrm>
            <a:off x="0" y="0"/>
            <a:ext cx="1817700" cy="5143500"/>
          </a:xfrm>
          <a:prstGeom prst="rect">
            <a:avLst/>
          </a:prstGeom>
          <a:solidFill>
            <a:srgbClr val="228D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3500">
              <a:solidFill>
                <a:srgbClr val="233141"/>
              </a:solidFill>
              <a:latin typeface="Poppins SemiBold"/>
              <a:ea typeface="Poppins SemiBold"/>
              <a:cs typeface="Poppins SemiBold"/>
              <a:sym typeface="Poppins SemiBold"/>
            </a:endParaRPr>
          </a:p>
        </p:txBody>
      </p:sp>
      <p:pic>
        <p:nvPicPr>
          <p:cNvPr id="504" name="Google Shape;504;p103"/>
          <p:cNvPicPr preferRelativeResize="0"/>
          <p:nvPr/>
        </p:nvPicPr>
        <p:blipFill>
          <a:blip r:embed="rId3">
            <a:alphaModFix/>
          </a:blip>
          <a:stretch>
            <a:fillRect/>
          </a:stretch>
        </p:blipFill>
        <p:spPr>
          <a:xfrm>
            <a:off x="0" y="3401793"/>
            <a:ext cx="9144000" cy="1741714"/>
          </a:xfrm>
          <a:prstGeom prst="rect">
            <a:avLst/>
          </a:prstGeom>
          <a:noFill/>
          <a:ln>
            <a:noFill/>
          </a:ln>
        </p:spPr>
      </p:pic>
      <p:pic>
        <p:nvPicPr>
          <p:cNvPr id="505" name="Google Shape;505;p103"/>
          <p:cNvPicPr preferRelativeResize="0"/>
          <p:nvPr/>
        </p:nvPicPr>
        <p:blipFill>
          <a:blip r:embed="rId4">
            <a:alphaModFix/>
          </a:blip>
          <a:stretch>
            <a:fillRect/>
          </a:stretch>
        </p:blipFill>
        <p:spPr>
          <a:xfrm rot="10800000">
            <a:off x="0" y="2757600"/>
            <a:ext cx="1192925" cy="2385901"/>
          </a:xfrm>
          <a:prstGeom prst="rect">
            <a:avLst/>
          </a:prstGeom>
          <a:noFill/>
          <a:ln>
            <a:noFill/>
          </a:ln>
        </p:spPr>
      </p:pic>
      <p:sp>
        <p:nvSpPr>
          <p:cNvPr id="506" name="Google Shape;506;p103"/>
          <p:cNvSpPr/>
          <p:nvPr/>
        </p:nvSpPr>
        <p:spPr>
          <a:xfrm rot="10800000">
            <a:off x="542700" y="0"/>
            <a:ext cx="1275000" cy="1275600"/>
          </a:xfrm>
          <a:prstGeom prst="rtTriangle">
            <a:avLst/>
          </a:prstGeom>
          <a:solidFill>
            <a:srgbClr val="50A7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03"/>
          <p:cNvSpPr/>
          <p:nvPr/>
        </p:nvSpPr>
        <p:spPr>
          <a:xfrm rot="5400000">
            <a:off x="1818000" y="0"/>
            <a:ext cx="1275000" cy="1275600"/>
          </a:xfrm>
          <a:prstGeom prst="rtTriangle">
            <a:avLst/>
          </a:prstGeom>
          <a:solidFill>
            <a:srgbClr val="F4F7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8" name="Google Shape;508;p103"/>
          <p:cNvPicPr preferRelativeResize="0"/>
          <p:nvPr/>
        </p:nvPicPr>
        <p:blipFill>
          <a:blip r:embed="rId2">
            <a:alphaModFix/>
          </a:blip>
          <a:stretch>
            <a:fillRect/>
          </a:stretch>
        </p:blipFill>
        <p:spPr>
          <a:xfrm>
            <a:off x="356263" y="624664"/>
            <a:ext cx="972525" cy="251375"/>
          </a:xfrm>
          <a:prstGeom prst="rect">
            <a:avLst/>
          </a:prstGeom>
          <a:noFill/>
          <a:ln>
            <a:noFill/>
          </a:ln>
        </p:spPr>
      </p:pic>
      <p:sp>
        <p:nvSpPr>
          <p:cNvPr id="509" name="Google Shape;509;p103"/>
          <p:cNvSpPr txBox="1"/>
          <p:nvPr>
            <p:ph type="ctrTitle"/>
          </p:nvPr>
        </p:nvSpPr>
        <p:spPr>
          <a:xfrm>
            <a:off x="2331724" y="1676400"/>
            <a:ext cx="6331200" cy="1228800"/>
          </a:xfrm>
          <a:prstGeom prst="rect">
            <a:avLst/>
          </a:prstGeom>
        </p:spPr>
        <p:txBody>
          <a:bodyPr anchorCtr="0" anchor="b" bIns="0" lIns="0" spcFirstLastPara="1" rIns="91425" wrap="square" tIns="0">
            <a:normAutofit/>
          </a:bodyPr>
          <a:lstStyle>
            <a:lvl1pPr lvl="0" rtl="0">
              <a:spcBef>
                <a:spcPts val="0"/>
              </a:spcBef>
              <a:spcAft>
                <a:spcPts val="0"/>
              </a:spcAft>
              <a:buClr>
                <a:srgbClr val="233141"/>
              </a:buClr>
              <a:buSzPts val="3700"/>
              <a:buFont typeface="Poppins Light"/>
              <a:buNone/>
              <a:defRPr sz="3700">
                <a:solidFill>
                  <a:srgbClr val="233141"/>
                </a:solidFill>
                <a:latin typeface="Poppins Light"/>
                <a:ea typeface="Poppins Light"/>
                <a:cs typeface="Poppins Light"/>
                <a:sym typeface="Poppins Light"/>
              </a:defRPr>
            </a:lvl1pPr>
            <a:lvl2pPr lvl="1" rtl="0">
              <a:spcBef>
                <a:spcPts val="0"/>
              </a:spcBef>
              <a:spcAft>
                <a:spcPts val="0"/>
              </a:spcAft>
              <a:buClr>
                <a:srgbClr val="233141"/>
              </a:buClr>
              <a:buSzPts val="4800"/>
              <a:buFont typeface="Poppins Light"/>
              <a:buNone/>
              <a:defRPr sz="4800">
                <a:solidFill>
                  <a:srgbClr val="233141"/>
                </a:solidFill>
                <a:latin typeface="Poppins Light"/>
                <a:ea typeface="Poppins Light"/>
                <a:cs typeface="Poppins Light"/>
                <a:sym typeface="Poppins Light"/>
              </a:defRPr>
            </a:lvl2pPr>
            <a:lvl3pPr lvl="2" rtl="0">
              <a:spcBef>
                <a:spcPts val="0"/>
              </a:spcBef>
              <a:spcAft>
                <a:spcPts val="0"/>
              </a:spcAft>
              <a:buClr>
                <a:srgbClr val="233141"/>
              </a:buClr>
              <a:buSzPts val="4800"/>
              <a:buFont typeface="Poppins Light"/>
              <a:buNone/>
              <a:defRPr sz="4800">
                <a:solidFill>
                  <a:srgbClr val="233141"/>
                </a:solidFill>
                <a:latin typeface="Poppins Light"/>
                <a:ea typeface="Poppins Light"/>
                <a:cs typeface="Poppins Light"/>
                <a:sym typeface="Poppins Light"/>
              </a:defRPr>
            </a:lvl3pPr>
            <a:lvl4pPr lvl="3" rtl="0">
              <a:spcBef>
                <a:spcPts val="0"/>
              </a:spcBef>
              <a:spcAft>
                <a:spcPts val="0"/>
              </a:spcAft>
              <a:buClr>
                <a:srgbClr val="233141"/>
              </a:buClr>
              <a:buSzPts val="4800"/>
              <a:buFont typeface="Poppins Light"/>
              <a:buNone/>
              <a:defRPr sz="4800">
                <a:solidFill>
                  <a:srgbClr val="233141"/>
                </a:solidFill>
                <a:latin typeface="Poppins Light"/>
                <a:ea typeface="Poppins Light"/>
                <a:cs typeface="Poppins Light"/>
                <a:sym typeface="Poppins Light"/>
              </a:defRPr>
            </a:lvl4pPr>
            <a:lvl5pPr lvl="4" rtl="0">
              <a:spcBef>
                <a:spcPts val="0"/>
              </a:spcBef>
              <a:spcAft>
                <a:spcPts val="0"/>
              </a:spcAft>
              <a:buClr>
                <a:srgbClr val="233141"/>
              </a:buClr>
              <a:buSzPts val="4800"/>
              <a:buFont typeface="Poppins Light"/>
              <a:buNone/>
              <a:defRPr sz="4800">
                <a:solidFill>
                  <a:srgbClr val="233141"/>
                </a:solidFill>
                <a:latin typeface="Poppins Light"/>
                <a:ea typeface="Poppins Light"/>
                <a:cs typeface="Poppins Light"/>
                <a:sym typeface="Poppins Light"/>
              </a:defRPr>
            </a:lvl5pPr>
            <a:lvl6pPr lvl="5" rtl="0">
              <a:spcBef>
                <a:spcPts val="0"/>
              </a:spcBef>
              <a:spcAft>
                <a:spcPts val="0"/>
              </a:spcAft>
              <a:buClr>
                <a:srgbClr val="233141"/>
              </a:buClr>
              <a:buSzPts val="4800"/>
              <a:buFont typeface="Poppins Light"/>
              <a:buNone/>
              <a:defRPr sz="4800">
                <a:solidFill>
                  <a:srgbClr val="233141"/>
                </a:solidFill>
                <a:latin typeface="Poppins Light"/>
                <a:ea typeface="Poppins Light"/>
                <a:cs typeface="Poppins Light"/>
                <a:sym typeface="Poppins Light"/>
              </a:defRPr>
            </a:lvl6pPr>
            <a:lvl7pPr lvl="6" rtl="0">
              <a:spcBef>
                <a:spcPts val="0"/>
              </a:spcBef>
              <a:spcAft>
                <a:spcPts val="0"/>
              </a:spcAft>
              <a:buClr>
                <a:srgbClr val="233141"/>
              </a:buClr>
              <a:buSzPts val="4800"/>
              <a:buFont typeface="Poppins Light"/>
              <a:buNone/>
              <a:defRPr sz="4800">
                <a:solidFill>
                  <a:srgbClr val="233141"/>
                </a:solidFill>
                <a:latin typeface="Poppins Light"/>
                <a:ea typeface="Poppins Light"/>
                <a:cs typeface="Poppins Light"/>
                <a:sym typeface="Poppins Light"/>
              </a:defRPr>
            </a:lvl7pPr>
            <a:lvl8pPr lvl="7" rtl="0">
              <a:spcBef>
                <a:spcPts val="0"/>
              </a:spcBef>
              <a:spcAft>
                <a:spcPts val="0"/>
              </a:spcAft>
              <a:buClr>
                <a:srgbClr val="233141"/>
              </a:buClr>
              <a:buSzPts val="4800"/>
              <a:buFont typeface="Poppins Light"/>
              <a:buNone/>
              <a:defRPr sz="4800">
                <a:solidFill>
                  <a:srgbClr val="233141"/>
                </a:solidFill>
                <a:latin typeface="Poppins Light"/>
                <a:ea typeface="Poppins Light"/>
                <a:cs typeface="Poppins Light"/>
                <a:sym typeface="Poppins Light"/>
              </a:defRPr>
            </a:lvl8pPr>
            <a:lvl9pPr lvl="8" rtl="0">
              <a:spcBef>
                <a:spcPts val="0"/>
              </a:spcBef>
              <a:spcAft>
                <a:spcPts val="0"/>
              </a:spcAft>
              <a:buClr>
                <a:srgbClr val="233141"/>
              </a:buClr>
              <a:buSzPts val="4800"/>
              <a:buFont typeface="Poppins Light"/>
              <a:buNone/>
              <a:defRPr sz="4800">
                <a:solidFill>
                  <a:srgbClr val="233141"/>
                </a:solidFill>
                <a:latin typeface="Poppins Light"/>
                <a:ea typeface="Poppins Light"/>
                <a:cs typeface="Poppins Light"/>
                <a:sym typeface="Poppins Light"/>
              </a:defRPr>
            </a:lvl9pPr>
          </a:lstStyle>
          <a:p/>
        </p:txBody>
      </p:sp>
      <p:sp>
        <p:nvSpPr>
          <p:cNvPr id="510" name="Google Shape;510;p103"/>
          <p:cNvSpPr txBox="1"/>
          <p:nvPr>
            <p:ph idx="1" type="subTitle"/>
          </p:nvPr>
        </p:nvSpPr>
        <p:spPr>
          <a:xfrm>
            <a:off x="2331724" y="3033575"/>
            <a:ext cx="6233100" cy="598800"/>
          </a:xfrm>
          <a:prstGeom prst="rect">
            <a:avLst/>
          </a:prstGeom>
        </p:spPr>
        <p:txBody>
          <a:bodyPr anchorCtr="0" anchor="t" bIns="91425" lIns="0" spcFirstLastPara="1" rIns="91425" wrap="square" tIns="91425">
            <a:normAutofit/>
          </a:bodyPr>
          <a:lstStyle>
            <a:lvl1pPr lvl="0" rtl="0">
              <a:lnSpc>
                <a:spcPct val="100000"/>
              </a:lnSpc>
              <a:spcBef>
                <a:spcPts val="0"/>
              </a:spcBef>
              <a:spcAft>
                <a:spcPts val="0"/>
              </a:spcAft>
              <a:buClr>
                <a:schemeClr val="dk1"/>
              </a:buClr>
              <a:buSzPts val="1800"/>
              <a:buNone/>
              <a:defRPr>
                <a:solidFill>
                  <a:schemeClr val="dk1"/>
                </a:solidFill>
              </a:defRPr>
            </a:lvl1pPr>
            <a:lvl2pPr lvl="1" rtl="0">
              <a:lnSpc>
                <a:spcPct val="100000"/>
              </a:lnSpc>
              <a:spcBef>
                <a:spcPts val="0"/>
              </a:spcBef>
              <a:spcAft>
                <a:spcPts val="0"/>
              </a:spcAft>
              <a:buClr>
                <a:schemeClr val="dk1"/>
              </a:buClr>
              <a:buSzPts val="1800"/>
              <a:buNone/>
              <a:defRPr sz="1800">
                <a:solidFill>
                  <a:schemeClr val="dk1"/>
                </a:solidFill>
              </a:defRPr>
            </a:lvl2pPr>
            <a:lvl3pPr lvl="2" rtl="0">
              <a:lnSpc>
                <a:spcPct val="100000"/>
              </a:lnSpc>
              <a:spcBef>
                <a:spcPts val="0"/>
              </a:spcBef>
              <a:spcAft>
                <a:spcPts val="0"/>
              </a:spcAft>
              <a:buClr>
                <a:schemeClr val="dk1"/>
              </a:buClr>
              <a:buSzPts val="1800"/>
              <a:buNone/>
              <a:defRPr sz="1800">
                <a:solidFill>
                  <a:schemeClr val="dk1"/>
                </a:solidFill>
              </a:defRPr>
            </a:lvl3pPr>
            <a:lvl4pPr lvl="3" rtl="0">
              <a:lnSpc>
                <a:spcPct val="100000"/>
              </a:lnSpc>
              <a:spcBef>
                <a:spcPts val="0"/>
              </a:spcBef>
              <a:spcAft>
                <a:spcPts val="0"/>
              </a:spcAft>
              <a:buClr>
                <a:schemeClr val="dk1"/>
              </a:buClr>
              <a:buSzPts val="1800"/>
              <a:buNone/>
              <a:defRPr sz="1800">
                <a:solidFill>
                  <a:schemeClr val="dk1"/>
                </a:solidFill>
              </a:defRPr>
            </a:lvl4pPr>
            <a:lvl5pPr lvl="4" rtl="0">
              <a:lnSpc>
                <a:spcPct val="100000"/>
              </a:lnSpc>
              <a:spcBef>
                <a:spcPts val="0"/>
              </a:spcBef>
              <a:spcAft>
                <a:spcPts val="0"/>
              </a:spcAft>
              <a:buClr>
                <a:schemeClr val="dk1"/>
              </a:buClr>
              <a:buSzPts val="1800"/>
              <a:buNone/>
              <a:defRPr sz="1800">
                <a:solidFill>
                  <a:schemeClr val="dk1"/>
                </a:solidFill>
              </a:defRPr>
            </a:lvl5pPr>
            <a:lvl6pPr lvl="5" rtl="0">
              <a:lnSpc>
                <a:spcPct val="100000"/>
              </a:lnSpc>
              <a:spcBef>
                <a:spcPts val="0"/>
              </a:spcBef>
              <a:spcAft>
                <a:spcPts val="0"/>
              </a:spcAft>
              <a:buClr>
                <a:schemeClr val="dk1"/>
              </a:buClr>
              <a:buSzPts val="1800"/>
              <a:buNone/>
              <a:defRPr sz="1800">
                <a:solidFill>
                  <a:schemeClr val="dk1"/>
                </a:solidFill>
              </a:defRPr>
            </a:lvl6pPr>
            <a:lvl7pPr lvl="6" rtl="0">
              <a:lnSpc>
                <a:spcPct val="100000"/>
              </a:lnSpc>
              <a:spcBef>
                <a:spcPts val="0"/>
              </a:spcBef>
              <a:spcAft>
                <a:spcPts val="0"/>
              </a:spcAft>
              <a:buClr>
                <a:schemeClr val="dk1"/>
              </a:buClr>
              <a:buSzPts val="1800"/>
              <a:buNone/>
              <a:defRPr sz="1800">
                <a:solidFill>
                  <a:schemeClr val="dk1"/>
                </a:solidFill>
              </a:defRPr>
            </a:lvl7pPr>
            <a:lvl8pPr lvl="7" rtl="0">
              <a:lnSpc>
                <a:spcPct val="100000"/>
              </a:lnSpc>
              <a:spcBef>
                <a:spcPts val="0"/>
              </a:spcBef>
              <a:spcAft>
                <a:spcPts val="0"/>
              </a:spcAft>
              <a:buClr>
                <a:schemeClr val="dk1"/>
              </a:buClr>
              <a:buSzPts val="1800"/>
              <a:buNone/>
              <a:defRPr sz="1800">
                <a:solidFill>
                  <a:schemeClr val="dk1"/>
                </a:solidFill>
              </a:defRPr>
            </a:lvl8pPr>
            <a:lvl9pPr lvl="8" rtl="0">
              <a:lnSpc>
                <a:spcPct val="100000"/>
              </a:lnSpc>
              <a:spcBef>
                <a:spcPts val="0"/>
              </a:spcBef>
              <a:spcAft>
                <a:spcPts val="0"/>
              </a:spcAft>
              <a:buClr>
                <a:schemeClr val="dk1"/>
              </a:buClr>
              <a:buSzPts val="1800"/>
              <a:buNone/>
              <a:defRPr sz="1800">
                <a:solidFill>
                  <a:schemeClr val="dk1"/>
                </a:solidFill>
              </a:defRPr>
            </a:lvl9pPr>
          </a:lstStyle>
          <a:p/>
        </p:txBody>
      </p:sp>
      <p:sp>
        <p:nvSpPr>
          <p:cNvPr id="511" name="Google Shape;511;p103"/>
          <p:cNvSpPr txBox="1"/>
          <p:nvPr>
            <p:ph idx="2" type="subTitle"/>
          </p:nvPr>
        </p:nvSpPr>
        <p:spPr>
          <a:xfrm>
            <a:off x="2331720" y="3760744"/>
            <a:ext cx="3600000" cy="432600"/>
          </a:xfrm>
          <a:prstGeom prst="rect">
            <a:avLst/>
          </a:prstGeom>
        </p:spPr>
        <p:txBody>
          <a:bodyPr anchorCtr="0" anchor="b" bIns="91425" lIns="0" spcFirstLastPara="1" rIns="91425" wrap="square" tIns="91425">
            <a:norm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3.xml"/><Relationship Id="rId11" Type="http://schemas.openxmlformats.org/officeDocument/2006/relationships/slideLayout" Target="../slideLayouts/slideLayout24.xml"/><Relationship Id="rId22" Type="http://schemas.openxmlformats.org/officeDocument/2006/relationships/theme" Target="../theme/theme3.xml"/><Relationship Id="rId10" Type="http://schemas.openxmlformats.org/officeDocument/2006/relationships/slideLayout" Target="../slideLayouts/slideLayout23.xml"/><Relationship Id="rId21" Type="http://schemas.openxmlformats.org/officeDocument/2006/relationships/slideLayout" Target="../slideLayouts/slideLayout34.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5" Type="http://schemas.openxmlformats.org/officeDocument/2006/relationships/slideLayout" Target="../slideLayouts/slideLayout18.xml"/><Relationship Id="rId19" Type="http://schemas.openxmlformats.org/officeDocument/2006/relationships/slideLayout" Target="../slideLayouts/slideLayout32.xml"/><Relationship Id="rId6" Type="http://schemas.openxmlformats.org/officeDocument/2006/relationships/slideLayout" Target="../slideLayouts/slideLayout19.xml"/><Relationship Id="rId18" Type="http://schemas.openxmlformats.org/officeDocument/2006/relationships/slideLayout" Target="../slideLayouts/slideLayout31.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74.xml"/><Relationship Id="rId42" Type="http://schemas.openxmlformats.org/officeDocument/2006/relationships/slideLayout" Target="../slideLayouts/slideLayout76.xml"/><Relationship Id="rId41" Type="http://schemas.openxmlformats.org/officeDocument/2006/relationships/slideLayout" Target="../slideLayouts/slideLayout75.xml"/><Relationship Id="rId44" Type="http://schemas.openxmlformats.org/officeDocument/2006/relationships/slideLayout" Target="../slideLayouts/slideLayout78.xml"/><Relationship Id="rId43" Type="http://schemas.openxmlformats.org/officeDocument/2006/relationships/slideLayout" Target="../slideLayouts/slideLayout77.xml"/><Relationship Id="rId46" Type="http://schemas.openxmlformats.org/officeDocument/2006/relationships/slideLayout" Target="../slideLayouts/slideLayout80.xml"/><Relationship Id="rId45" Type="http://schemas.openxmlformats.org/officeDocument/2006/relationships/slideLayout" Target="../slideLayouts/slideLayout79.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48" Type="http://schemas.openxmlformats.org/officeDocument/2006/relationships/slideLayout" Target="../slideLayouts/slideLayout82.xml"/><Relationship Id="rId47" Type="http://schemas.openxmlformats.org/officeDocument/2006/relationships/slideLayout" Target="../slideLayouts/slideLayout81.xml"/><Relationship Id="rId49" Type="http://schemas.openxmlformats.org/officeDocument/2006/relationships/slideLayout" Target="../slideLayouts/slideLayout83.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31" Type="http://schemas.openxmlformats.org/officeDocument/2006/relationships/slideLayout" Target="../slideLayouts/slideLayout65.xml"/><Relationship Id="rId30" Type="http://schemas.openxmlformats.org/officeDocument/2006/relationships/slideLayout" Target="../slideLayouts/slideLayout64.xml"/><Relationship Id="rId33" Type="http://schemas.openxmlformats.org/officeDocument/2006/relationships/slideLayout" Target="../slideLayouts/slideLayout67.xml"/><Relationship Id="rId32" Type="http://schemas.openxmlformats.org/officeDocument/2006/relationships/slideLayout" Target="../slideLayouts/slideLayout66.xml"/><Relationship Id="rId35" Type="http://schemas.openxmlformats.org/officeDocument/2006/relationships/slideLayout" Target="../slideLayouts/slideLayout69.xml"/><Relationship Id="rId34" Type="http://schemas.openxmlformats.org/officeDocument/2006/relationships/slideLayout" Target="../slideLayouts/slideLayout68.xml"/><Relationship Id="rId37" Type="http://schemas.openxmlformats.org/officeDocument/2006/relationships/slideLayout" Target="../slideLayouts/slideLayout71.xml"/><Relationship Id="rId36" Type="http://schemas.openxmlformats.org/officeDocument/2006/relationships/slideLayout" Target="../slideLayouts/slideLayout70.xml"/><Relationship Id="rId39" Type="http://schemas.openxmlformats.org/officeDocument/2006/relationships/slideLayout" Target="../slideLayouts/slideLayout73.xml"/><Relationship Id="rId38" Type="http://schemas.openxmlformats.org/officeDocument/2006/relationships/slideLayout" Target="../slideLayouts/slideLayout72.xml"/><Relationship Id="rId20" Type="http://schemas.openxmlformats.org/officeDocument/2006/relationships/slideLayout" Target="../slideLayouts/slideLayout54.xml"/><Relationship Id="rId22" Type="http://schemas.openxmlformats.org/officeDocument/2006/relationships/slideLayout" Target="../slideLayouts/slideLayout56.xml"/><Relationship Id="rId21" Type="http://schemas.openxmlformats.org/officeDocument/2006/relationships/slideLayout" Target="../slideLayouts/slideLayout55.xml"/><Relationship Id="rId24" Type="http://schemas.openxmlformats.org/officeDocument/2006/relationships/slideLayout" Target="../slideLayouts/slideLayout58.xml"/><Relationship Id="rId23" Type="http://schemas.openxmlformats.org/officeDocument/2006/relationships/slideLayout" Target="../slideLayouts/slideLayout57.xml"/><Relationship Id="rId26" Type="http://schemas.openxmlformats.org/officeDocument/2006/relationships/slideLayout" Target="../slideLayouts/slideLayout60.xml"/><Relationship Id="rId25" Type="http://schemas.openxmlformats.org/officeDocument/2006/relationships/slideLayout" Target="../slideLayouts/slideLayout59.xml"/><Relationship Id="rId28" Type="http://schemas.openxmlformats.org/officeDocument/2006/relationships/slideLayout" Target="../slideLayouts/slideLayout62.xml"/><Relationship Id="rId27" Type="http://schemas.openxmlformats.org/officeDocument/2006/relationships/slideLayout" Target="../slideLayouts/slideLayout61.xml"/><Relationship Id="rId29" Type="http://schemas.openxmlformats.org/officeDocument/2006/relationships/slideLayout" Target="../slideLayouts/slideLayout63.xml"/><Relationship Id="rId51" Type="http://schemas.openxmlformats.org/officeDocument/2006/relationships/slideLayout" Target="../slideLayouts/slideLayout85.xml"/><Relationship Id="rId50" Type="http://schemas.openxmlformats.org/officeDocument/2006/relationships/slideLayout" Target="../slideLayouts/slideLayout84.xml"/><Relationship Id="rId53" Type="http://schemas.openxmlformats.org/officeDocument/2006/relationships/slideLayout" Target="../slideLayouts/slideLayout87.xml"/><Relationship Id="rId52" Type="http://schemas.openxmlformats.org/officeDocument/2006/relationships/slideLayout" Target="../slideLayouts/slideLayout86.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54" Type="http://schemas.openxmlformats.org/officeDocument/2006/relationships/theme" Target="../theme/theme2.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5" Type="http://schemas.openxmlformats.org/officeDocument/2006/relationships/slideLayout" Target="../slideLayouts/slideLayout49.xml"/><Relationship Id="rId14" Type="http://schemas.openxmlformats.org/officeDocument/2006/relationships/slideLayout" Target="../slideLayouts/slideLayout48.xml"/><Relationship Id="rId17" Type="http://schemas.openxmlformats.org/officeDocument/2006/relationships/slideLayout" Target="../slideLayouts/slideLayout51.xml"/><Relationship Id="rId16" Type="http://schemas.openxmlformats.org/officeDocument/2006/relationships/slideLayout" Target="../slideLayouts/slideLayout50.xml"/><Relationship Id="rId19" Type="http://schemas.openxmlformats.org/officeDocument/2006/relationships/slideLayout" Target="../slideLayouts/slideLayout53.xml"/><Relationship Id="rId18"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9" Type="http://schemas.openxmlformats.org/officeDocument/2006/relationships/slideLayout" Target="../slideLayouts/slideLayout96.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11" Type="http://schemas.openxmlformats.org/officeDocument/2006/relationships/slideLayout" Target="../slideLayouts/slideLayout98.xml"/><Relationship Id="rId10" Type="http://schemas.openxmlformats.org/officeDocument/2006/relationships/slideLayout" Target="../slideLayouts/slideLayout97.xml"/><Relationship Id="rId13" Type="http://schemas.openxmlformats.org/officeDocument/2006/relationships/slideLayout" Target="../slideLayouts/slideLayout100.xml"/><Relationship Id="rId12" Type="http://schemas.openxmlformats.org/officeDocument/2006/relationships/slideLayout" Target="../slideLayouts/slideLayout99.xml"/><Relationship Id="rId15" Type="http://schemas.openxmlformats.org/officeDocument/2006/relationships/slideLayout" Target="../slideLayouts/slideLayout102.xml"/><Relationship Id="rId14" Type="http://schemas.openxmlformats.org/officeDocument/2006/relationships/slideLayout" Target="../slideLayouts/slideLayout101.xml"/><Relationship Id="rId16" Type="http://schemas.openxmlformats.org/officeDocument/2006/relationships/theme" Target="../theme/theme6.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slideLayout" Target="../slideLayouts/slideLayout104.xml"/><Relationship Id="rId3" Type="http://schemas.openxmlformats.org/officeDocument/2006/relationships/slideLayout" Target="../slideLayouts/slideLayout105.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5" Type="http://schemas.openxmlformats.org/officeDocument/2006/relationships/slideLayout" Target="../slideLayouts/slideLayout107.xml"/><Relationship Id="rId6" Type="http://schemas.openxmlformats.org/officeDocument/2006/relationships/slideLayout" Target="../slideLayouts/slideLayout108.xml"/><Relationship Id="rId7" Type="http://schemas.openxmlformats.org/officeDocument/2006/relationships/slideLayout" Target="../slideLayouts/slideLayout109.xml"/><Relationship Id="rId8" Type="http://schemas.openxmlformats.org/officeDocument/2006/relationships/slideLayout" Target="../slideLayouts/slideLayout110.xml"/><Relationship Id="rId11" Type="http://schemas.openxmlformats.org/officeDocument/2006/relationships/slideLayout" Target="../slideLayouts/slideLayout113.xml"/><Relationship Id="rId10" Type="http://schemas.openxmlformats.org/officeDocument/2006/relationships/slideLayout" Target="../slideLayouts/slideLayout112.xml"/><Relationship Id="rId13" Type="http://schemas.openxmlformats.org/officeDocument/2006/relationships/theme" Target="../theme/theme4.xml"/><Relationship Id="rId12"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 name="Shape 58"/>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rgbClr val="FFFFFF"/>
        </a:solidFill>
      </p:bgPr>
    </p:bg>
    <p:spTree>
      <p:nvGrpSpPr>
        <p:cNvPr id="210" name="Shape 210"/>
        <p:cNvGrpSpPr/>
        <p:nvPr/>
      </p:nvGrpSpPr>
      <p:grpSpPr>
        <a:xfrm>
          <a:off x="0" y="0"/>
          <a:ext cx="0" cy="0"/>
          <a:chOff x="0" y="0"/>
          <a:chExt cx="0" cy="0"/>
        </a:xfrm>
      </p:grpSpPr>
      <p:sp>
        <p:nvSpPr>
          <p:cNvPr id="211" name="Google Shape;211;p37"/>
          <p:cNvSpPr txBox="1"/>
          <p:nvPr>
            <p:ph type="title"/>
          </p:nvPr>
        </p:nvSpPr>
        <p:spPr>
          <a:xfrm>
            <a:off x="493776" y="329184"/>
            <a:ext cx="8222100" cy="370500"/>
          </a:xfrm>
          <a:prstGeom prst="rect">
            <a:avLst/>
          </a:prstGeom>
          <a:noFill/>
          <a:ln>
            <a:noFill/>
          </a:ln>
        </p:spPr>
        <p:txBody>
          <a:bodyPr anchorCtr="0" anchor="ctr" bIns="0" lIns="0" spcFirstLastPara="1" rIns="0" wrap="square" tIns="0">
            <a:noAutofit/>
          </a:bodyPr>
          <a:lstStyle>
            <a:lvl1pPr lvl="0" rtl="0">
              <a:spcBef>
                <a:spcPts val="0"/>
              </a:spcBef>
              <a:spcAft>
                <a:spcPts val="0"/>
              </a:spcAft>
              <a:buClr>
                <a:srgbClr val="228DFF"/>
              </a:buClr>
              <a:buSzPts val="3200"/>
              <a:buFont typeface="Roboto"/>
              <a:buNone/>
              <a:defRPr sz="3200">
                <a:solidFill>
                  <a:srgbClr val="228DFF"/>
                </a:solidFill>
                <a:latin typeface="Roboto"/>
                <a:ea typeface="Roboto"/>
                <a:cs typeface="Roboto"/>
                <a:sym typeface="Roboto"/>
              </a:defRPr>
            </a:lvl1pPr>
            <a:lvl2pPr lvl="1" rtl="0">
              <a:spcBef>
                <a:spcPts val="0"/>
              </a:spcBef>
              <a:spcAft>
                <a:spcPts val="0"/>
              </a:spcAft>
              <a:buClr>
                <a:srgbClr val="228DFF"/>
              </a:buClr>
              <a:buSzPts val="3200"/>
              <a:buFont typeface="Roboto"/>
              <a:buNone/>
              <a:defRPr sz="3200">
                <a:solidFill>
                  <a:srgbClr val="228DFF"/>
                </a:solidFill>
                <a:latin typeface="Roboto"/>
                <a:ea typeface="Roboto"/>
                <a:cs typeface="Roboto"/>
                <a:sym typeface="Roboto"/>
              </a:defRPr>
            </a:lvl2pPr>
            <a:lvl3pPr lvl="2" rtl="0">
              <a:spcBef>
                <a:spcPts val="0"/>
              </a:spcBef>
              <a:spcAft>
                <a:spcPts val="0"/>
              </a:spcAft>
              <a:buClr>
                <a:srgbClr val="228DFF"/>
              </a:buClr>
              <a:buSzPts val="3200"/>
              <a:buFont typeface="Roboto"/>
              <a:buNone/>
              <a:defRPr sz="3200">
                <a:solidFill>
                  <a:srgbClr val="228DFF"/>
                </a:solidFill>
                <a:latin typeface="Roboto"/>
                <a:ea typeface="Roboto"/>
                <a:cs typeface="Roboto"/>
                <a:sym typeface="Roboto"/>
              </a:defRPr>
            </a:lvl3pPr>
            <a:lvl4pPr lvl="3" rtl="0">
              <a:spcBef>
                <a:spcPts val="0"/>
              </a:spcBef>
              <a:spcAft>
                <a:spcPts val="0"/>
              </a:spcAft>
              <a:buClr>
                <a:srgbClr val="228DFF"/>
              </a:buClr>
              <a:buSzPts val="3200"/>
              <a:buFont typeface="Roboto"/>
              <a:buNone/>
              <a:defRPr sz="3200">
                <a:solidFill>
                  <a:srgbClr val="228DFF"/>
                </a:solidFill>
                <a:latin typeface="Roboto"/>
                <a:ea typeface="Roboto"/>
                <a:cs typeface="Roboto"/>
                <a:sym typeface="Roboto"/>
              </a:defRPr>
            </a:lvl4pPr>
            <a:lvl5pPr lvl="4" rtl="0">
              <a:spcBef>
                <a:spcPts val="0"/>
              </a:spcBef>
              <a:spcAft>
                <a:spcPts val="0"/>
              </a:spcAft>
              <a:buClr>
                <a:srgbClr val="228DFF"/>
              </a:buClr>
              <a:buSzPts val="3200"/>
              <a:buFont typeface="Roboto"/>
              <a:buNone/>
              <a:defRPr sz="3200">
                <a:solidFill>
                  <a:srgbClr val="228DFF"/>
                </a:solidFill>
                <a:latin typeface="Roboto"/>
                <a:ea typeface="Roboto"/>
                <a:cs typeface="Roboto"/>
                <a:sym typeface="Roboto"/>
              </a:defRPr>
            </a:lvl5pPr>
            <a:lvl6pPr lvl="5" rtl="0">
              <a:spcBef>
                <a:spcPts val="0"/>
              </a:spcBef>
              <a:spcAft>
                <a:spcPts val="0"/>
              </a:spcAft>
              <a:buClr>
                <a:srgbClr val="228DFF"/>
              </a:buClr>
              <a:buSzPts val="3200"/>
              <a:buFont typeface="Roboto"/>
              <a:buNone/>
              <a:defRPr sz="3200">
                <a:solidFill>
                  <a:srgbClr val="228DFF"/>
                </a:solidFill>
                <a:latin typeface="Roboto"/>
                <a:ea typeface="Roboto"/>
                <a:cs typeface="Roboto"/>
                <a:sym typeface="Roboto"/>
              </a:defRPr>
            </a:lvl6pPr>
            <a:lvl7pPr lvl="6" rtl="0">
              <a:spcBef>
                <a:spcPts val="0"/>
              </a:spcBef>
              <a:spcAft>
                <a:spcPts val="0"/>
              </a:spcAft>
              <a:buClr>
                <a:srgbClr val="228DFF"/>
              </a:buClr>
              <a:buSzPts val="3200"/>
              <a:buFont typeface="Roboto"/>
              <a:buNone/>
              <a:defRPr sz="3200">
                <a:solidFill>
                  <a:srgbClr val="228DFF"/>
                </a:solidFill>
                <a:latin typeface="Roboto"/>
                <a:ea typeface="Roboto"/>
                <a:cs typeface="Roboto"/>
                <a:sym typeface="Roboto"/>
              </a:defRPr>
            </a:lvl7pPr>
            <a:lvl8pPr lvl="7" rtl="0">
              <a:spcBef>
                <a:spcPts val="0"/>
              </a:spcBef>
              <a:spcAft>
                <a:spcPts val="0"/>
              </a:spcAft>
              <a:buClr>
                <a:srgbClr val="228DFF"/>
              </a:buClr>
              <a:buSzPts val="3200"/>
              <a:buFont typeface="Roboto"/>
              <a:buNone/>
              <a:defRPr sz="3200">
                <a:solidFill>
                  <a:srgbClr val="228DFF"/>
                </a:solidFill>
                <a:latin typeface="Roboto"/>
                <a:ea typeface="Roboto"/>
                <a:cs typeface="Roboto"/>
                <a:sym typeface="Roboto"/>
              </a:defRPr>
            </a:lvl8pPr>
            <a:lvl9pPr lvl="8" rtl="0">
              <a:spcBef>
                <a:spcPts val="0"/>
              </a:spcBef>
              <a:spcAft>
                <a:spcPts val="0"/>
              </a:spcAft>
              <a:buClr>
                <a:srgbClr val="228DFF"/>
              </a:buClr>
              <a:buSzPts val="3200"/>
              <a:buFont typeface="Roboto"/>
              <a:buNone/>
              <a:defRPr sz="3200">
                <a:solidFill>
                  <a:srgbClr val="228DFF"/>
                </a:solidFill>
                <a:latin typeface="Roboto"/>
                <a:ea typeface="Roboto"/>
                <a:cs typeface="Roboto"/>
                <a:sym typeface="Roboto"/>
              </a:defRPr>
            </a:lvl9pPr>
          </a:lstStyle>
          <a:p/>
        </p:txBody>
      </p:sp>
      <p:sp>
        <p:nvSpPr>
          <p:cNvPr id="212" name="Google Shape;212;p37"/>
          <p:cNvSpPr txBox="1"/>
          <p:nvPr>
            <p:ph idx="1" type="body"/>
          </p:nvPr>
        </p:nvSpPr>
        <p:spPr>
          <a:xfrm>
            <a:off x="456125" y="1004684"/>
            <a:ext cx="8222100" cy="37941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1pPr>
            <a:lvl2pPr indent="-317500" lvl="1" marL="9144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2pPr>
            <a:lvl3pPr indent="-317500" lvl="2" marL="13716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indent="-317500" lvl="3" marL="18288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indent="-317500" lvl="4" marL="22860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indent="-317500" lvl="5" marL="27432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indent="-317500" lvl="6" marL="32004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indent="-317500" lvl="7" marL="36576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indent="-317500" lvl="8" marL="4114800" rtl="0">
              <a:lnSpc>
                <a:spcPct val="115000"/>
              </a:lnSpc>
              <a:spcBef>
                <a:spcPts val="1600"/>
              </a:spcBef>
              <a:spcAft>
                <a:spcPts val="1600"/>
              </a:spcAft>
              <a:buClr>
                <a:srgbClr val="434343"/>
              </a:buClr>
              <a:buSzPts val="1400"/>
              <a:buFont typeface="Roboto"/>
              <a:buChar char="■"/>
              <a:defRPr>
                <a:solidFill>
                  <a:srgbClr val="434343"/>
                </a:solidFill>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 id="2147483721" r:id="rId40"/>
    <p:sldLayoutId id="2147483722" r:id="rId41"/>
    <p:sldLayoutId id="2147483723" r:id="rId42"/>
    <p:sldLayoutId id="2147483724" r:id="rId43"/>
    <p:sldLayoutId id="2147483725" r:id="rId44"/>
    <p:sldLayoutId id="2147483726" r:id="rId45"/>
    <p:sldLayoutId id="2147483727" r:id="rId46"/>
    <p:sldLayoutId id="2147483728" r:id="rId47"/>
    <p:sldLayoutId id="2147483729" r:id="rId48"/>
    <p:sldLayoutId id="2147483730" r:id="rId49"/>
    <p:sldLayoutId id="2147483731" r:id="rId50"/>
    <p:sldLayoutId id="2147483732" r:id="rId51"/>
    <p:sldLayoutId id="2147483733" r:id="rId52"/>
    <p:sldLayoutId id="2147483734" r:id="rId5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450" name="Shape 450"/>
        <p:cNvGrpSpPr/>
        <p:nvPr/>
      </p:nvGrpSpPr>
      <p:grpSpPr>
        <a:xfrm>
          <a:off x="0" y="0"/>
          <a:ext cx="0" cy="0"/>
          <a:chOff x="0" y="0"/>
          <a:chExt cx="0" cy="0"/>
        </a:xfrm>
      </p:grpSpPr>
      <p:sp>
        <p:nvSpPr>
          <p:cNvPr id="451" name="Google Shape;451;p9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452" name="Google Shape;452;p9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453" name="Google Shape;453;p9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1"/>
                </a:solidFill>
                <a:latin typeface="Proxima Nova"/>
                <a:ea typeface="Proxima Nova"/>
                <a:cs typeface="Proxima Nova"/>
                <a:sym typeface="Proxima Nova"/>
              </a:defRPr>
            </a:lvl1pPr>
            <a:lvl2pPr lvl="1" rtl="0" algn="r">
              <a:buNone/>
              <a:defRPr sz="1000">
                <a:solidFill>
                  <a:schemeClr val="dk1"/>
                </a:solidFill>
                <a:latin typeface="Proxima Nova"/>
                <a:ea typeface="Proxima Nova"/>
                <a:cs typeface="Proxima Nova"/>
                <a:sym typeface="Proxima Nova"/>
              </a:defRPr>
            </a:lvl2pPr>
            <a:lvl3pPr lvl="2" rtl="0" algn="r">
              <a:buNone/>
              <a:defRPr sz="1000">
                <a:solidFill>
                  <a:schemeClr val="dk1"/>
                </a:solidFill>
                <a:latin typeface="Proxima Nova"/>
                <a:ea typeface="Proxima Nova"/>
                <a:cs typeface="Proxima Nova"/>
                <a:sym typeface="Proxima Nova"/>
              </a:defRPr>
            </a:lvl3pPr>
            <a:lvl4pPr lvl="3" rtl="0" algn="r">
              <a:buNone/>
              <a:defRPr sz="1000">
                <a:solidFill>
                  <a:schemeClr val="dk1"/>
                </a:solidFill>
                <a:latin typeface="Proxima Nova"/>
                <a:ea typeface="Proxima Nova"/>
                <a:cs typeface="Proxima Nova"/>
                <a:sym typeface="Proxima Nova"/>
              </a:defRPr>
            </a:lvl4pPr>
            <a:lvl5pPr lvl="4" rtl="0" algn="r">
              <a:buNone/>
              <a:defRPr sz="1000">
                <a:solidFill>
                  <a:schemeClr val="dk1"/>
                </a:solidFill>
                <a:latin typeface="Proxima Nova"/>
                <a:ea typeface="Proxima Nova"/>
                <a:cs typeface="Proxima Nova"/>
                <a:sym typeface="Proxima Nova"/>
              </a:defRPr>
            </a:lvl5pPr>
            <a:lvl6pPr lvl="5" rtl="0" algn="r">
              <a:buNone/>
              <a:defRPr sz="1000">
                <a:solidFill>
                  <a:schemeClr val="dk1"/>
                </a:solidFill>
                <a:latin typeface="Proxima Nova"/>
                <a:ea typeface="Proxima Nova"/>
                <a:cs typeface="Proxima Nova"/>
                <a:sym typeface="Proxima Nova"/>
              </a:defRPr>
            </a:lvl6pPr>
            <a:lvl7pPr lvl="6" rtl="0" algn="r">
              <a:buNone/>
              <a:defRPr sz="1000">
                <a:solidFill>
                  <a:schemeClr val="dk1"/>
                </a:solidFill>
                <a:latin typeface="Proxima Nova"/>
                <a:ea typeface="Proxima Nova"/>
                <a:cs typeface="Proxima Nova"/>
                <a:sym typeface="Proxima Nova"/>
              </a:defRPr>
            </a:lvl7pPr>
            <a:lvl8pPr lvl="7" rtl="0" algn="r">
              <a:buNone/>
              <a:defRPr sz="1000">
                <a:solidFill>
                  <a:schemeClr val="dk1"/>
                </a:solidFill>
                <a:latin typeface="Proxima Nova"/>
                <a:ea typeface="Proxima Nova"/>
                <a:cs typeface="Proxima Nova"/>
                <a:sym typeface="Proxima Nova"/>
              </a:defRPr>
            </a:lvl8pPr>
            <a:lvl9pPr lvl="8" rtl="0"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Lst>
  <mc:AlternateContent>
    <mc:Choice Requires="p14">
      <p:transition spd="slow" p14:dur="10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21" name="Shape 521"/>
        <p:cNvGrpSpPr/>
        <p:nvPr/>
      </p:nvGrpSpPr>
      <p:grpSpPr>
        <a:xfrm>
          <a:off x="0" y="0"/>
          <a:ext cx="0" cy="0"/>
          <a:chOff x="0" y="0"/>
          <a:chExt cx="0" cy="0"/>
        </a:xfrm>
      </p:grpSpPr>
      <p:sp>
        <p:nvSpPr>
          <p:cNvPr id="522" name="Google Shape;522;p10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3" name="Google Shape;523;p10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524" name="Google Shape;524;p10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xml"/><Relationship Id="rId3" Type="http://schemas.openxmlformats.org/officeDocument/2006/relationships/image" Target="../media/image31.png"/><Relationship Id="rId4" Type="http://schemas.openxmlformats.org/officeDocument/2006/relationships/image" Target="../media/image39.gif"/><Relationship Id="rId5" Type="http://schemas.openxmlformats.org/officeDocument/2006/relationships/image" Target="../media/image32.png"/><Relationship Id="rId6" Type="http://schemas.openxmlformats.org/officeDocument/2006/relationships/image" Target="../media/image40.png"/><Relationship Id="rId7" Type="http://schemas.openxmlformats.org/officeDocument/2006/relationships/image" Target="../media/image4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 Id="rId3" Type="http://schemas.openxmlformats.org/officeDocument/2006/relationships/image" Target="../media/image4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 Id="rId3" Type="http://schemas.openxmlformats.org/officeDocument/2006/relationships/hyperlink" Target="https://medium.com/coriers/the-next-generation-of-all-in-one-data-stacks-f46069ad10fd" TargetMode="Externa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10.png"/><Relationship Id="rId5"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 Id="rId3"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8.xml"/><Relationship Id="rId3" Type="http://schemas.openxmlformats.org/officeDocument/2006/relationships/image" Target="../media/image63.png"/><Relationship Id="rId4" Type="http://schemas.openxmlformats.org/officeDocument/2006/relationships/image" Target="../media/image57.png"/><Relationship Id="rId5" Type="http://schemas.openxmlformats.org/officeDocument/2006/relationships/image" Target="../media/image48.png"/><Relationship Id="rId6" Type="http://schemas.openxmlformats.org/officeDocument/2006/relationships/image" Target="../media/image53.png"/><Relationship Id="rId7" Type="http://schemas.openxmlformats.org/officeDocument/2006/relationships/image" Target="../media/image46.png"/><Relationship Id="rId8"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32.png"/><Relationship Id="rId4" Type="http://schemas.openxmlformats.org/officeDocument/2006/relationships/image" Target="../media/image10.png"/><Relationship Id="rId5" Type="http://schemas.openxmlformats.org/officeDocument/2006/relationships/image" Target="../media/image38.png"/><Relationship Id="rId6" Type="http://schemas.openxmlformats.org/officeDocument/2006/relationships/image" Target="../media/image4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32.png"/><Relationship Id="rId4" Type="http://schemas.openxmlformats.org/officeDocument/2006/relationships/image" Target="../media/image10.png"/><Relationship Id="rId5" Type="http://schemas.openxmlformats.org/officeDocument/2006/relationships/image" Target="../media/image38.png"/><Relationship Id="rId6"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21.xml"/><Relationship Id="rId3" Type="http://schemas.openxmlformats.org/officeDocument/2006/relationships/image" Target="../media/image55.png"/><Relationship Id="rId4" Type="http://schemas.openxmlformats.org/officeDocument/2006/relationships/image" Target="../media/image43.png"/><Relationship Id="rId9" Type="http://schemas.openxmlformats.org/officeDocument/2006/relationships/image" Target="../media/image64.png"/><Relationship Id="rId5" Type="http://schemas.openxmlformats.org/officeDocument/2006/relationships/image" Target="../media/image38.png"/><Relationship Id="rId6" Type="http://schemas.openxmlformats.org/officeDocument/2006/relationships/image" Target="../media/image58.png"/><Relationship Id="rId7" Type="http://schemas.openxmlformats.org/officeDocument/2006/relationships/image" Target="../media/image61.png"/><Relationship Id="rId8" Type="http://schemas.openxmlformats.org/officeDocument/2006/relationships/image" Target="../media/image6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2.xml"/><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3.xml"/><Relationship Id="rId3" Type="http://schemas.openxmlformats.org/officeDocument/2006/relationships/image" Target="../media/image5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32.png"/><Relationship Id="rId4" Type="http://schemas.openxmlformats.org/officeDocument/2006/relationships/image" Target="../media/image10.png"/><Relationship Id="rId5" Type="http://schemas.openxmlformats.org/officeDocument/2006/relationships/image" Target="../media/image38.png"/><Relationship Id="rId6"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26.xml"/><Relationship Id="rId3" Type="http://schemas.openxmlformats.org/officeDocument/2006/relationships/image" Target="../media/image55.png"/><Relationship Id="rId4" Type="http://schemas.openxmlformats.org/officeDocument/2006/relationships/image" Target="../media/image43.png"/><Relationship Id="rId9" Type="http://schemas.openxmlformats.org/officeDocument/2006/relationships/image" Target="../media/image69.png"/><Relationship Id="rId5" Type="http://schemas.openxmlformats.org/officeDocument/2006/relationships/image" Target="../media/image38.png"/><Relationship Id="rId6" Type="http://schemas.openxmlformats.org/officeDocument/2006/relationships/image" Target="../media/image67.png"/><Relationship Id="rId7" Type="http://schemas.openxmlformats.org/officeDocument/2006/relationships/image" Target="../media/image71.png"/><Relationship Id="rId8" Type="http://schemas.openxmlformats.org/officeDocument/2006/relationships/image" Target="../media/image65.png"/><Relationship Id="rId11" Type="http://schemas.openxmlformats.org/officeDocument/2006/relationships/image" Target="../media/image70.png"/><Relationship Id="rId10" Type="http://schemas.openxmlformats.org/officeDocument/2006/relationships/image" Target="../media/image7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7.xml"/><Relationship Id="rId3" Type="http://schemas.openxmlformats.org/officeDocument/2006/relationships/image" Target="../media/image77.png"/><Relationship Id="rId4" Type="http://schemas.openxmlformats.org/officeDocument/2006/relationships/image" Target="../media/image42.png"/><Relationship Id="rId5"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8.xml"/><Relationship Id="rId3" Type="http://schemas.openxmlformats.org/officeDocument/2006/relationships/image" Target="../media/image76.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9.xml"/><Relationship Id="rId3" Type="http://schemas.openxmlformats.org/officeDocument/2006/relationships/image" Target="../media/image6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44.png"/><Relationship Id="rId4" Type="http://schemas.openxmlformats.org/officeDocument/2006/relationships/hyperlink" Target="https://www.g2.com/products/keboola/reviews#reviews" TargetMode="External"/><Relationship Id="rId5" Type="http://schemas.openxmlformats.org/officeDocument/2006/relationships/image" Target="../media/image34.png"/><Relationship Id="rId6" Type="http://schemas.openxmlformats.org/officeDocument/2006/relationships/image" Target="../media/image4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image" Target="../media/image32.png"/><Relationship Id="rId4" Type="http://schemas.openxmlformats.org/officeDocument/2006/relationships/image" Target="../media/image10.png"/><Relationship Id="rId5" Type="http://schemas.openxmlformats.org/officeDocument/2006/relationships/image" Target="../media/image38.png"/><Relationship Id="rId6"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3.xml"/><Relationship Id="rId3" Type="http://schemas.openxmlformats.org/officeDocument/2006/relationships/hyperlink" Target="https://databased.pedramnavid.com/p/the-future-of-data" TargetMode="External"/><Relationship Id="rId4" Type="http://schemas.openxmlformats.org/officeDocument/2006/relationships/hyperlink" Target="https://medium.com/coriers/the-next-generation-of-all-in-one-data-stacks-f46069ad10fd" TargetMode="External"/><Relationship Id="rId9" Type="http://schemas.openxmlformats.org/officeDocument/2006/relationships/hyperlink" Target="https://robertsahlin.substack.com/p/the-data-engineer-is-dead-long-live" TargetMode="External"/><Relationship Id="rId5" Type="http://schemas.openxmlformats.org/officeDocument/2006/relationships/hyperlink" Target="https://dataproducts.substack.com/p/how-scale-kills-data-teams" TargetMode="External"/><Relationship Id="rId6" Type="http://schemas.openxmlformats.org/officeDocument/2006/relationships/hyperlink" Target="https://moderndata101.substack.com/p/optimizing-data-modeling-for-the" TargetMode="External"/><Relationship Id="rId7" Type="http://schemas.openxmlformats.org/officeDocument/2006/relationships/hyperlink" Target="https://moderndata101.substack.com/p/the-essence-of-having-your-own-data" TargetMode="External"/><Relationship Id="rId8" Type="http://schemas.openxmlformats.org/officeDocument/2006/relationships/hyperlink" Target="https://moderndata101.substack.com/p/re-engineering-the-data-value-chain" TargetMode="External"/><Relationship Id="rId11" Type="http://schemas.openxmlformats.org/officeDocument/2006/relationships/hyperlink" Target="https://medium.com/albert-franzi/dbt-core-airflow-7d94edac9cdf" TargetMode="External"/><Relationship Id="rId10" Type="http://schemas.openxmlformats.org/officeDocument/2006/relationships/hyperlink" Target="https://substack.com/@robertsahlin" TargetMode="External"/><Relationship Id="rId12" Type="http://schemas.openxmlformats.org/officeDocument/2006/relationships/hyperlink" Target="https://hysterical.substack.com/p/build-vs-bu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 Id="rId3" Type="http://schemas.openxmlformats.org/officeDocument/2006/relationships/image" Target="../media/image52.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5.xml"/><Relationship Id="rId3"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 Id="rId3"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10.png"/><Relationship Id="rId5" Type="http://schemas.openxmlformats.org/officeDocument/2006/relationships/image" Target="../media/image43.png"/><Relationship Id="rId6"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9.xml"/><Relationship Id="rId3"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43.png"/><Relationship Id="rId5" Type="http://schemas.openxmlformats.org/officeDocument/2006/relationships/image" Target="../media/image50.png"/><Relationship Id="rId6" Type="http://schemas.openxmlformats.org/officeDocument/2006/relationships/image" Target="../media/image47.png"/><Relationship Id="rId7" Type="http://schemas.openxmlformats.org/officeDocument/2006/relationships/image" Target="../media/image54.png"/><Relationship Id="rId8" Type="http://schemas.openxmlformats.org/officeDocument/2006/relationships/image" Target="../media/image56.png"/><Relationship Id="rId10"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id="574" name="Google Shape;574;p120"/>
          <p:cNvPicPr preferRelativeResize="0"/>
          <p:nvPr/>
        </p:nvPicPr>
        <p:blipFill rotWithShape="1">
          <a:blip r:embed="rId3">
            <a:alphaModFix/>
          </a:blip>
          <a:srcRect b="0" l="0" r="0" t="0"/>
          <a:stretch/>
        </p:blipFill>
        <p:spPr>
          <a:xfrm>
            <a:off x="7537500" y="720737"/>
            <a:ext cx="1171950" cy="302919"/>
          </a:xfrm>
          <a:prstGeom prst="rect">
            <a:avLst/>
          </a:prstGeom>
          <a:noFill/>
          <a:ln>
            <a:noFill/>
          </a:ln>
        </p:spPr>
      </p:pic>
      <p:sp>
        <p:nvSpPr>
          <p:cNvPr id="575" name="Google Shape;575;p120"/>
          <p:cNvSpPr/>
          <p:nvPr/>
        </p:nvSpPr>
        <p:spPr>
          <a:xfrm>
            <a:off x="0" y="0"/>
            <a:ext cx="1817700" cy="5143500"/>
          </a:xfrm>
          <a:prstGeom prst="rect">
            <a:avLst/>
          </a:prstGeom>
          <a:solidFill>
            <a:srgbClr val="228D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3500"/>
              <a:buFont typeface="Arial"/>
              <a:buNone/>
            </a:pPr>
            <a:r>
              <a:t/>
            </a:r>
            <a:endParaRPr b="0" i="0" sz="3500" u="none" cap="none" strike="noStrike">
              <a:solidFill>
                <a:srgbClr val="233141"/>
              </a:solidFill>
              <a:latin typeface="Poppins SemiBold"/>
              <a:ea typeface="Poppins SemiBold"/>
              <a:cs typeface="Poppins SemiBold"/>
              <a:sym typeface="Poppins SemiBold"/>
            </a:endParaRPr>
          </a:p>
        </p:txBody>
      </p:sp>
      <p:pic>
        <p:nvPicPr>
          <p:cNvPr id="576" name="Google Shape;576;p120"/>
          <p:cNvPicPr preferRelativeResize="0"/>
          <p:nvPr/>
        </p:nvPicPr>
        <p:blipFill rotWithShape="1">
          <a:blip r:embed="rId4">
            <a:alphaModFix/>
          </a:blip>
          <a:srcRect b="0" l="0" r="0" t="0"/>
          <a:stretch/>
        </p:blipFill>
        <p:spPr>
          <a:xfrm>
            <a:off x="0" y="3401793"/>
            <a:ext cx="9144000" cy="1741714"/>
          </a:xfrm>
          <a:prstGeom prst="rect">
            <a:avLst/>
          </a:prstGeom>
          <a:noFill/>
          <a:ln>
            <a:noFill/>
          </a:ln>
        </p:spPr>
      </p:pic>
      <p:pic>
        <p:nvPicPr>
          <p:cNvPr id="577" name="Google Shape;577;p120"/>
          <p:cNvPicPr preferRelativeResize="0"/>
          <p:nvPr/>
        </p:nvPicPr>
        <p:blipFill rotWithShape="1">
          <a:blip r:embed="rId5">
            <a:alphaModFix/>
          </a:blip>
          <a:srcRect b="0" l="0" r="0" t="0"/>
          <a:stretch/>
        </p:blipFill>
        <p:spPr>
          <a:xfrm rot="10800000">
            <a:off x="0" y="2757600"/>
            <a:ext cx="1192925" cy="2385901"/>
          </a:xfrm>
          <a:prstGeom prst="rect">
            <a:avLst/>
          </a:prstGeom>
          <a:noFill/>
          <a:ln>
            <a:noFill/>
          </a:ln>
        </p:spPr>
      </p:pic>
      <p:sp>
        <p:nvSpPr>
          <p:cNvPr id="578" name="Google Shape;578;p120"/>
          <p:cNvSpPr/>
          <p:nvPr/>
        </p:nvSpPr>
        <p:spPr>
          <a:xfrm rot="10800000">
            <a:off x="542700" y="0"/>
            <a:ext cx="1275000" cy="1275600"/>
          </a:xfrm>
          <a:prstGeom prst="rtTriangle">
            <a:avLst/>
          </a:prstGeom>
          <a:solidFill>
            <a:srgbClr val="50A7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120"/>
          <p:cNvSpPr/>
          <p:nvPr/>
        </p:nvSpPr>
        <p:spPr>
          <a:xfrm rot="5400000">
            <a:off x="1818000" y="0"/>
            <a:ext cx="1275000" cy="1275600"/>
          </a:xfrm>
          <a:prstGeom prst="rtTriangle">
            <a:avLst/>
          </a:prstGeom>
          <a:solidFill>
            <a:srgbClr val="F4F7F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80" name="Google Shape;580;p120"/>
          <p:cNvPicPr preferRelativeResize="0"/>
          <p:nvPr/>
        </p:nvPicPr>
        <p:blipFill rotWithShape="1">
          <a:blip r:embed="rId3">
            <a:alphaModFix/>
          </a:blip>
          <a:srcRect b="0" l="0" r="0" t="0"/>
          <a:stretch/>
        </p:blipFill>
        <p:spPr>
          <a:xfrm>
            <a:off x="356263" y="624664"/>
            <a:ext cx="972525" cy="251375"/>
          </a:xfrm>
          <a:prstGeom prst="rect">
            <a:avLst/>
          </a:prstGeom>
          <a:noFill/>
          <a:ln>
            <a:noFill/>
          </a:ln>
        </p:spPr>
      </p:pic>
      <p:sp>
        <p:nvSpPr>
          <p:cNvPr id="581" name="Google Shape;581;p120"/>
          <p:cNvSpPr txBox="1"/>
          <p:nvPr/>
        </p:nvSpPr>
        <p:spPr>
          <a:xfrm>
            <a:off x="2214725" y="726975"/>
            <a:ext cx="5537100" cy="1800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t/>
            </a:r>
            <a:endParaRPr b="1" sz="3700">
              <a:solidFill>
                <a:srgbClr val="233141"/>
              </a:solidFill>
              <a:latin typeface="Poppins"/>
              <a:ea typeface="Poppins"/>
              <a:cs typeface="Poppins"/>
              <a:sym typeface="Poppins"/>
            </a:endParaRPr>
          </a:p>
          <a:p>
            <a:pPr indent="0" lvl="0" marL="0" rtl="0" algn="l">
              <a:lnSpc>
                <a:spcPct val="100000"/>
              </a:lnSpc>
              <a:spcBef>
                <a:spcPts val="0"/>
              </a:spcBef>
              <a:spcAft>
                <a:spcPts val="0"/>
              </a:spcAft>
              <a:buNone/>
            </a:pPr>
            <a:r>
              <a:rPr b="1" lang="en" sz="3700">
                <a:solidFill>
                  <a:srgbClr val="233141"/>
                </a:solidFill>
                <a:latin typeface="Poppins"/>
                <a:ea typeface="Poppins"/>
                <a:cs typeface="Poppins"/>
                <a:sym typeface="Poppins"/>
              </a:rPr>
              <a:t>Keboola</a:t>
            </a:r>
            <a:endParaRPr b="1" sz="3700">
              <a:solidFill>
                <a:srgbClr val="233141"/>
              </a:solidFill>
              <a:latin typeface="Poppins"/>
              <a:ea typeface="Poppins"/>
              <a:cs typeface="Poppins"/>
              <a:sym typeface="Poppins"/>
            </a:endParaRPr>
          </a:p>
          <a:p>
            <a:pPr indent="0" lvl="0" marL="0" rtl="0" algn="l">
              <a:spcBef>
                <a:spcPts val="0"/>
              </a:spcBef>
              <a:spcAft>
                <a:spcPts val="0"/>
              </a:spcAft>
              <a:buNone/>
            </a:pPr>
            <a:r>
              <a:rPr lang="en" sz="3100">
                <a:solidFill>
                  <a:srgbClr val="233141"/>
                </a:solidFill>
                <a:latin typeface="Poppins Light"/>
                <a:ea typeface="Poppins Light"/>
                <a:cs typeface="Poppins Light"/>
                <a:sym typeface="Poppins Light"/>
              </a:rPr>
              <a:t>Competitive Landscape</a:t>
            </a:r>
            <a:endParaRPr b="1" sz="3100">
              <a:solidFill>
                <a:srgbClr val="233141"/>
              </a:solidFill>
              <a:latin typeface="Poppins"/>
              <a:ea typeface="Poppins"/>
              <a:cs typeface="Poppins"/>
              <a:sym typeface="Poppins"/>
            </a:endParaRPr>
          </a:p>
        </p:txBody>
      </p:sp>
      <p:pic>
        <p:nvPicPr>
          <p:cNvPr id="582" name="Google Shape;582;p120"/>
          <p:cNvPicPr preferRelativeResize="0"/>
          <p:nvPr/>
        </p:nvPicPr>
        <p:blipFill>
          <a:blip r:embed="rId6">
            <a:alphaModFix/>
          </a:blip>
          <a:stretch>
            <a:fillRect/>
          </a:stretch>
        </p:blipFill>
        <p:spPr>
          <a:xfrm>
            <a:off x="2214725" y="2571747"/>
            <a:ext cx="2948350" cy="457246"/>
          </a:xfrm>
          <a:prstGeom prst="rect">
            <a:avLst/>
          </a:prstGeom>
          <a:noFill/>
          <a:ln>
            <a:noFill/>
          </a:ln>
        </p:spPr>
      </p:pic>
      <p:sp>
        <p:nvSpPr>
          <p:cNvPr id="583" name="Google Shape;583;p120"/>
          <p:cNvSpPr txBox="1"/>
          <p:nvPr/>
        </p:nvSpPr>
        <p:spPr>
          <a:xfrm>
            <a:off x="2270825" y="3029000"/>
            <a:ext cx="5537100" cy="431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t/>
            </a:r>
            <a:endParaRPr sz="1600">
              <a:solidFill>
                <a:srgbClr val="233141"/>
              </a:solidFill>
              <a:latin typeface="Poppins SemiBold"/>
              <a:ea typeface="Poppins SemiBold"/>
              <a:cs typeface="Poppins SemiBold"/>
              <a:sym typeface="Poppins SemiBold"/>
            </a:endParaRPr>
          </a:p>
        </p:txBody>
      </p:sp>
      <p:pic>
        <p:nvPicPr>
          <p:cNvPr id="584" name="Google Shape;584;p120"/>
          <p:cNvPicPr preferRelativeResize="0"/>
          <p:nvPr/>
        </p:nvPicPr>
        <p:blipFill>
          <a:blip r:embed="rId7">
            <a:alphaModFix/>
          </a:blip>
          <a:stretch>
            <a:fillRect/>
          </a:stretch>
        </p:blipFill>
        <p:spPr>
          <a:xfrm flipH="1">
            <a:off x="6694825" y="0"/>
            <a:ext cx="2449175" cy="1518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129"/>
          <p:cNvSpPr txBox="1"/>
          <p:nvPr/>
        </p:nvSpPr>
        <p:spPr>
          <a:xfrm>
            <a:off x="476100" y="343550"/>
            <a:ext cx="6193800" cy="476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lang="en" sz="2240">
                <a:solidFill>
                  <a:srgbClr val="233141"/>
                </a:solidFill>
                <a:latin typeface="Poppins SemiBold"/>
                <a:ea typeface="Poppins SemiBold"/>
                <a:cs typeface="Poppins SemiBold"/>
                <a:sym typeface="Poppins SemiBold"/>
              </a:rPr>
              <a:t>All-in-One Data Stack</a:t>
            </a:r>
            <a:r>
              <a:rPr b="1" lang="en" sz="2240">
                <a:solidFill>
                  <a:srgbClr val="233141"/>
                </a:solidFill>
                <a:latin typeface="Poppins"/>
                <a:ea typeface="Poppins"/>
                <a:cs typeface="Poppins"/>
                <a:sym typeface="Poppins"/>
              </a:rPr>
              <a:t> </a:t>
            </a:r>
            <a:r>
              <a:rPr lang="en" sz="2240">
                <a:solidFill>
                  <a:srgbClr val="233141"/>
                </a:solidFill>
                <a:latin typeface="Poppins Light"/>
                <a:ea typeface="Poppins Light"/>
                <a:cs typeface="Poppins Light"/>
                <a:sym typeface="Poppins Light"/>
              </a:rPr>
              <a:t>-</a:t>
            </a:r>
            <a:r>
              <a:rPr b="1" lang="en" sz="2240">
                <a:solidFill>
                  <a:srgbClr val="233141"/>
                </a:solidFill>
                <a:latin typeface="Poppins"/>
                <a:ea typeface="Poppins"/>
                <a:cs typeface="Poppins"/>
                <a:sym typeface="Poppins"/>
              </a:rPr>
              <a:t> </a:t>
            </a:r>
            <a:r>
              <a:rPr lang="en" sz="2240">
                <a:solidFill>
                  <a:srgbClr val="233141"/>
                </a:solidFill>
                <a:latin typeface="Poppins Light"/>
                <a:ea typeface="Poppins Light"/>
                <a:cs typeface="Poppins Light"/>
                <a:sym typeface="Poppins Light"/>
              </a:rPr>
              <a:t>Specifics</a:t>
            </a:r>
            <a:endParaRPr sz="2240">
              <a:solidFill>
                <a:srgbClr val="233141"/>
              </a:solidFill>
              <a:latin typeface="Poppins SemiBold"/>
              <a:ea typeface="Poppins SemiBold"/>
              <a:cs typeface="Poppins SemiBold"/>
              <a:sym typeface="Poppins SemiBold"/>
            </a:endParaRPr>
          </a:p>
        </p:txBody>
      </p:sp>
      <p:sp>
        <p:nvSpPr>
          <p:cNvPr id="710" name="Google Shape;710;p129"/>
          <p:cNvSpPr txBox="1"/>
          <p:nvPr>
            <p:ph idx="1" type="body"/>
          </p:nvPr>
        </p:nvSpPr>
        <p:spPr>
          <a:xfrm>
            <a:off x="476200" y="1015200"/>
            <a:ext cx="8005200" cy="3870900"/>
          </a:xfrm>
          <a:prstGeom prst="rect">
            <a:avLst/>
          </a:prstGeom>
          <a:noFill/>
          <a:ln>
            <a:noFill/>
          </a:ln>
        </p:spPr>
        <p:txBody>
          <a:bodyPr anchorCtr="0" anchor="t" bIns="91425" lIns="91425" spcFirstLastPara="1" rIns="91425" wrap="square" tIns="91425">
            <a:noAutofit/>
          </a:bodyPr>
          <a:lstStyle/>
          <a:p>
            <a:pPr indent="-207009" lvl="0" marL="274320" rtl="0" algn="l">
              <a:lnSpc>
                <a:spcPct val="125454"/>
              </a:lnSpc>
              <a:spcBef>
                <a:spcPts val="0"/>
              </a:spcBef>
              <a:spcAft>
                <a:spcPts val="0"/>
              </a:spcAft>
              <a:buClr>
                <a:srgbClr val="233141"/>
              </a:buClr>
              <a:buSzPts val="1100"/>
              <a:buFont typeface="Poppins"/>
              <a:buChar char="●"/>
            </a:pPr>
            <a:r>
              <a:rPr i="1" lang="en" sz="1100">
                <a:solidFill>
                  <a:schemeClr val="dk1"/>
                </a:solidFill>
                <a:latin typeface="Poppins"/>
                <a:ea typeface="Poppins"/>
                <a:cs typeface="Poppins"/>
                <a:sym typeface="Poppins"/>
              </a:rPr>
              <a:t>“Instead of separately selecting, acquiring, configuring,</a:t>
            </a:r>
            <a:br>
              <a:rPr i="1" lang="en" sz="1100">
                <a:solidFill>
                  <a:schemeClr val="dk1"/>
                </a:solidFill>
                <a:latin typeface="Poppins"/>
                <a:ea typeface="Poppins"/>
                <a:cs typeface="Poppins"/>
                <a:sym typeface="Poppins"/>
              </a:rPr>
            </a:br>
            <a:r>
              <a:rPr i="1" lang="en" sz="1100">
                <a:solidFill>
                  <a:schemeClr val="dk1"/>
                </a:solidFill>
                <a:latin typeface="Poppins"/>
                <a:ea typeface="Poppins"/>
                <a:cs typeface="Poppins"/>
                <a:sym typeface="Poppins"/>
              </a:rPr>
              <a:t>and integrating an endless list of technologies to build your data stack,</a:t>
            </a:r>
            <a:br>
              <a:rPr i="1" lang="en" sz="1100">
                <a:solidFill>
                  <a:schemeClr val="dk1"/>
                </a:solidFill>
                <a:latin typeface="Poppins"/>
                <a:ea typeface="Poppins"/>
                <a:cs typeface="Poppins"/>
                <a:sym typeface="Poppins"/>
              </a:rPr>
            </a:br>
            <a:r>
              <a:rPr i="1" lang="en" sz="1100">
                <a:solidFill>
                  <a:schemeClr val="dk1"/>
                </a:solidFill>
                <a:latin typeface="Poppins"/>
                <a:ea typeface="Poppins"/>
                <a:cs typeface="Poppins"/>
                <a:sym typeface="Poppins"/>
              </a:rPr>
              <a:t>XXXXXXX gets you there in one platform. Stop working on your</a:t>
            </a:r>
            <a:br>
              <a:rPr i="1" lang="en" sz="1100">
                <a:solidFill>
                  <a:schemeClr val="dk1"/>
                </a:solidFill>
                <a:latin typeface="Poppins"/>
                <a:ea typeface="Poppins"/>
                <a:cs typeface="Poppins"/>
                <a:sym typeface="Poppins"/>
              </a:rPr>
            </a:br>
            <a:r>
              <a:rPr i="1" lang="en" sz="1100">
                <a:solidFill>
                  <a:schemeClr val="dk1"/>
                </a:solidFill>
                <a:latin typeface="Poppins"/>
                <a:ea typeface="Poppins"/>
                <a:cs typeface="Poppins"/>
                <a:sym typeface="Poppins"/>
              </a:rPr>
              <a:t>data infrastructure, and start using it instead.”</a:t>
            </a:r>
            <a:endParaRPr i="1" sz="1100">
              <a:solidFill>
                <a:schemeClr val="dk1"/>
              </a:solidFill>
              <a:latin typeface="Poppins"/>
              <a:ea typeface="Poppins"/>
              <a:cs typeface="Poppins"/>
              <a:sym typeface="Poppins"/>
            </a:endParaRPr>
          </a:p>
          <a:p>
            <a:pPr indent="-207009" lvl="0" marL="274320" rtl="0" algn="l">
              <a:lnSpc>
                <a:spcPct val="125454"/>
              </a:lnSpc>
              <a:spcBef>
                <a:spcPts val="1000"/>
              </a:spcBef>
              <a:spcAft>
                <a:spcPts val="0"/>
              </a:spcAft>
              <a:buClr>
                <a:srgbClr val="233141"/>
              </a:buClr>
              <a:buSzPts val="1100"/>
              <a:buFont typeface="Poppins"/>
              <a:buChar char="●"/>
            </a:pPr>
            <a:r>
              <a:rPr b="1" lang="en" sz="1100">
                <a:solidFill>
                  <a:schemeClr val="dk1"/>
                </a:solidFill>
                <a:latin typeface="Poppins"/>
                <a:ea typeface="Poppins"/>
                <a:cs typeface="Poppins"/>
                <a:sym typeface="Poppins"/>
              </a:rPr>
              <a:t>Unified solution with benefits of:</a:t>
            </a:r>
            <a:endParaRPr b="1" sz="1100">
              <a:solidFill>
                <a:schemeClr val="dk1"/>
              </a:solidFill>
              <a:latin typeface="Poppins"/>
              <a:ea typeface="Poppins"/>
              <a:cs typeface="Poppins"/>
              <a:sym typeface="Poppins"/>
            </a:endParaRPr>
          </a:p>
          <a:p>
            <a:pPr indent="-207009" lvl="1" marL="731520" rtl="0" algn="l">
              <a:lnSpc>
                <a:spcPct val="115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Governance &amp; Metadata collection</a:t>
            </a:r>
            <a:endParaRPr sz="1100">
              <a:solidFill>
                <a:schemeClr val="dk1"/>
              </a:solidFill>
              <a:latin typeface="Poppins"/>
              <a:ea typeface="Poppins"/>
              <a:cs typeface="Poppins"/>
              <a:sym typeface="Poppins"/>
            </a:endParaRPr>
          </a:p>
          <a:p>
            <a:pPr indent="-207009" lvl="1" marL="731520" rtl="0" algn="l">
              <a:lnSpc>
                <a:spcPct val="115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One procurement item</a:t>
            </a:r>
            <a:endParaRPr sz="1100">
              <a:solidFill>
                <a:schemeClr val="dk1"/>
              </a:solidFill>
              <a:latin typeface="Poppins"/>
              <a:ea typeface="Poppins"/>
              <a:cs typeface="Poppins"/>
              <a:sym typeface="Poppins"/>
            </a:endParaRPr>
          </a:p>
          <a:p>
            <a:pPr indent="-207009" lvl="1" marL="731520" rtl="0" algn="l">
              <a:lnSpc>
                <a:spcPct val="115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Easier onboarding (1 vs. 5-7 tools)</a:t>
            </a:r>
            <a:endParaRPr sz="1100">
              <a:solidFill>
                <a:schemeClr val="dk1"/>
              </a:solidFill>
              <a:latin typeface="Poppins"/>
              <a:ea typeface="Poppins"/>
              <a:cs typeface="Poppins"/>
              <a:sym typeface="Poppins"/>
            </a:endParaRPr>
          </a:p>
          <a:p>
            <a:pPr indent="-207009" lvl="1" marL="731520" rtl="0" algn="l">
              <a:lnSpc>
                <a:spcPct val="115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Unified &amp; dedicated support</a:t>
            </a:r>
            <a:endParaRPr sz="1100">
              <a:solidFill>
                <a:schemeClr val="dk1"/>
              </a:solidFill>
              <a:latin typeface="Poppins"/>
              <a:ea typeface="Poppins"/>
              <a:cs typeface="Poppins"/>
              <a:sym typeface="Poppins"/>
            </a:endParaRPr>
          </a:p>
          <a:p>
            <a:pPr indent="-207009" lvl="0" marL="274320" rtl="0" algn="l">
              <a:lnSpc>
                <a:spcPct val="125454"/>
              </a:lnSpc>
              <a:spcBef>
                <a:spcPts val="1000"/>
              </a:spcBef>
              <a:spcAft>
                <a:spcPts val="0"/>
              </a:spcAft>
              <a:buClr>
                <a:srgbClr val="233141"/>
              </a:buClr>
              <a:buSzPts val="1100"/>
              <a:buFont typeface="Poppins"/>
              <a:buChar char="●"/>
            </a:pPr>
            <a:r>
              <a:rPr b="1" lang="en" sz="1100">
                <a:solidFill>
                  <a:schemeClr val="dk1"/>
                </a:solidFill>
                <a:latin typeface="Poppins"/>
                <a:ea typeface="Poppins"/>
                <a:cs typeface="Poppins"/>
                <a:sym typeface="Poppins"/>
              </a:rPr>
              <a:t>Challenges:</a:t>
            </a:r>
            <a:endParaRPr b="1" sz="1100">
              <a:solidFill>
                <a:schemeClr val="dk1"/>
              </a:solidFill>
              <a:latin typeface="Poppins"/>
              <a:ea typeface="Poppins"/>
              <a:cs typeface="Poppins"/>
              <a:sym typeface="Poppins"/>
            </a:endParaRPr>
          </a:p>
          <a:p>
            <a:pPr indent="-207009" lvl="1" marL="731520" rtl="0" algn="l">
              <a:lnSpc>
                <a:spcPct val="115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Specific pricing logic</a:t>
            </a:r>
            <a:endParaRPr sz="1100">
              <a:solidFill>
                <a:schemeClr val="dk1"/>
              </a:solidFill>
              <a:latin typeface="Poppins"/>
              <a:ea typeface="Poppins"/>
              <a:cs typeface="Poppins"/>
              <a:sym typeface="Poppins"/>
            </a:endParaRPr>
          </a:p>
          <a:p>
            <a:pPr indent="-207009" lvl="1" marL="731520" rtl="0" algn="l">
              <a:lnSpc>
                <a:spcPct val="115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It’s Easier To Sell A Point Solution</a:t>
            </a:r>
            <a:endParaRPr sz="1100">
              <a:solidFill>
                <a:schemeClr val="dk1"/>
              </a:solidFill>
              <a:latin typeface="Poppins"/>
              <a:ea typeface="Poppins"/>
              <a:cs typeface="Poppins"/>
              <a:sym typeface="Poppins"/>
            </a:endParaRPr>
          </a:p>
          <a:p>
            <a:pPr indent="-207009" lvl="1" marL="731520" rtl="0" algn="l">
              <a:lnSpc>
                <a:spcPct val="115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Data Teams Want To Build Their Dream Data Infrastructure</a:t>
            </a:r>
            <a:endParaRPr sz="1100">
              <a:solidFill>
                <a:schemeClr val="dk1"/>
              </a:solidFill>
              <a:latin typeface="Poppins"/>
              <a:ea typeface="Poppins"/>
              <a:cs typeface="Poppins"/>
              <a:sym typeface="Poppins"/>
            </a:endParaRPr>
          </a:p>
          <a:p>
            <a:pPr indent="-207009" lvl="1" marL="731520" rtl="0" algn="l">
              <a:lnSpc>
                <a:spcPct val="115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Opinionated solution from technical perspective</a:t>
            </a:r>
            <a:endParaRPr sz="1100">
              <a:solidFill>
                <a:schemeClr val="dk1"/>
              </a:solidFill>
              <a:latin typeface="Poppins"/>
              <a:ea typeface="Poppins"/>
              <a:cs typeface="Poppins"/>
              <a:sym typeface="Poppins"/>
            </a:endParaRPr>
          </a:p>
        </p:txBody>
      </p:sp>
      <p:pic>
        <p:nvPicPr>
          <p:cNvPr id="711" name="Google Shape;711;p129"/>
          <p:cNvPicPr preferRelativeResize="0"/>
          <p:nvPr/>
        </p:nvPicPr>
        <p:blipFill>
          <a:blip r:embed="rId3">
            <a:alphaModFix/>
          </a:blip>
          <a:stretch>
            <a:fillRect/>
          </a:stretch>
        </p:blipFill>
        <p:spPr>
          <a:xfrm flipH="1">
            <a:off x="6669926" y="2426750"/>
            <a:ext cx="2474075" cy="2954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130"/>
          <p:cNvSpPr txBox="1"/>
          <p:nvPr/>
        </p:nvSpPr>
        <p:spPr>
          <a:xfrm>
            <a:off x="469850" y="348875"/>
            <a:ext cx="6880500" cy="476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lang="en" sz="2240">
                <a:solidFill>
                  <a:srgbClr val="233141"/>
                </a:solidFill>
                <a:latin typeface="Poppins Light"/>
                <a:ea typeface="Poppins Light"/>
                <a:cs typeface="Poppins Light"/>
                <a:sym typeface="Poppins Light"/>
              </a:rPr>
              <a:t>All-in-One Data Stack</a:t>
            </a:r>
            <a:r>
              <a:rPr b="1" lang="en" sz="2240">
                <a:solidFill>
                  <a:srgbClr val="233141"/>
                </a:solidFill>
                <a:latin typeface="Poppins"/>
                <a:ea typeface="Poppins"/>
                <a:cs typeface="Poppins"/>
                <a:sym typeface="Poppins"/>
              </a:rPr>
              <a:t> </a:t>
            </a:r>
            <a:r>
              <a:rPr lang="en" sz="2240">
                <a:solidFill>
                  <a:srgbClr val="233141"/>
                </a:solidFill>
                <a:latin typeface="Poppins Light"/>
                <a:ea typeface="Poppins Light"/>
                <a:cs typeface="Poppins Light"/>
                <a:sym typeface="Poppins Light"/>
              </a:rPr>
              <a:t>- Summary</a:t>
            </a:r>
            <a:endParaRPr sz="2240">
              <a:solidFill>
                <a:srgbClr val="233141"/>
              </a:solidFill>
              <a:latin typeface="Poppins Light"/>
              <a:ea typeface="Poppins Light"/>
              <a:cs typeface="Poppins Light"/>
              <a:sym typeface="Poppins Light"/>
            </a:endParaRPr>
          </a:p>
        </p:txBody>
      </p:sp>
      <p:graphicFrame>
        <p:nvGraphicFramePr>
          <p:cNvPr id="717" name="Google Shape;717;p130"/>
          <p:cNvGraphicFramePr/>
          <p:nvPr/>
        </p:nvGraphicFramePr>
        <p:xfrm>
          <a:off x="567000" y="1163350"/>
          <a:ext cx="3000000" cy="3000000"/>
        </p:xfrm>
        <a:graphic>
          <a:graphicData uri="http://schemas.openxmlformats.org/drawingml/2006/table">
            <a:tbl>
              <a:tblPr>
                <a:noFill/>
                <a:tableStyleId>{D7F9D5BA-540E-4E28-84BC-255DC694B1E3}</a:tableStyleId>
              </a:tblPr>
              <a:tblGrid>
                <a:gridCol w="1344250"/>
                <a:gridCol w="2278425"/>
                <a:gridCol w="1972625"/>
              </a:tblGrid>
              <a:tr h="306100">
                <a:tc>
                  <a:txBody>
                    <a:bodyPr/>
                    <a:lstStyle/>
                    <a:p>
                      <a:pPr indent="0" lvl="0" marL="0" rtl="0" algn="ctr">
                        <a:spcBef>
                          <a:spcPts val="0"/>
                        </a:spcBef>
                        <a:spcAft>
                          <a:spcPts val="0"/>
                        </a:spcAft>
                        <a:buNone/>
                      </a:pPr>
                      <a:r>
                        <a:rPr b="1" lang="en" sz="700">
                          <a:latin typeface="Poppins"/>
                          <a:ea typeface="Poppins"/>
                          <a:cs typeface="Poppins"/>
                          <a:sym typeface="Poppins"/>
                        </a:rPr>
                        <a:t>Aspect</a:t>
                      </a:r>
                      <a:endParaRPr b="1" sz="700">
                        <a:latin typeface="Poppins"/>
                        <a:ea typeface="Poppins"/>
                        <a:cs typeface="Poppins"/>
                        <a:sym typeface="Poppins"/>
                      </a:endParaRPr>
                    </a:p>
                  </a:txBody>
                  <a:tcPr marT="91425" marB="91425" marR="91425" marL="91425" anchor="ctr">
                    <a:lnL cap="flat" cmpd="sng" w="9525">
                      <a:solidFill>
                        <a:schemeClr val="lt1"/>
                      </a:solidFill>
                      <a:prstDash val="solid"/>
                      <a:round/>
                      <a:headEnd len="sm" w="sm" type="none"/>
                      <a:tailEnd len="sm" w="sm" type="none"/>
                    </a:lnL>
                    <a:lnR cap="flat" cmpd="sng" w="19050">
                      <a:solidFill>
                        <a:srgbClr val="D4EAFF"/>
                      </a:solidFill>
                      <a:prstDash val="solid"/>
                      <a:round/>
                      <a:headEnd len="sm" w="sm" type="none"/>
                      <a:tailEnd len="sm" w="sm" type="none"/>
                    </a:lnR>
                    <a:lnT cap="flat" cmpd="sng" w="9525">
                      <a:solidFill>
                        <a:schemeClr val="lt1"/>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sz="700">
                          <a:latin typeface="Poppins"/>
                          <a:ea typeface="Poppins"/>
                          <a:cs typeface="Poppins"/>
                          <a:sym typeface="Poppins"/>
                        </a:rPr>
                        <a:t>Level</a:t>
                      </a:r>
                      <a:endParaRPr b="1" sz="700">
                        <a:latin typeface="Poppins"/>
                        <a:ea typeface="Poppins"/>
                        <a:cs typeface="Poppins"/>
                        <a:sym typeface="Poppins"/>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9525">
                      <a:solidFill>
                        <a:schemeClr val="lt1"/>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sz="700">
                          <a:latin typeface="Poppins"/>
                          <a:ea typeface="Poppins"/>
                          <a:cs typeface="Poppins"/>
                          <a:sym typeface="Poppins"/>
                        </a:rPr>
                        <a:t>All-in-One </a:t>
                      </a:r>
                      <a:r>
                        <a:rPr b="1" lang="en" sz="700">
                          <a:latin typeface="Poppins"/>
                          <a:ea typeface="Poppins"/>
                          <a:cs typeface="Poppins"/>
                          <a:sym typeface="Poppins"/>
                        </a:rPr>
                        <a:t> Stack</a:t>
                      </a:r>
                      <a:endParaRPr b="1" sz="700">
                        <a:latin typeface="Poppins"/>
                        <a:ea typeface="Poppins"/>
                        <a:cs typeface="Poppins"/>
                        <a:sym typeface="Poppins"/>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r>
              <a:tr h="306100">
                <a:tc rowSpan="4">
                  <a:txBody>
                    <a:bodyPr/>
                    <a:lstStyle/>
                    <a:p>
                      <a:pPr indent="0" lvl="0" marL="0" rtl="0" algn="ctr">
                        <a:spcBef>
                          <a:spcPts val="0"/>
                        </a:spcBef>
                        <a:spcAft>
                          <a:spcPts val="0"/>
                        </a:spcAft>
                        <a:buNone/>
                      </a:pPr>
                      <a:r>
                        <a:rPr b="1" lang="en" sz="700">
                          <a:latin typeface="Poppins"/>
                          <a:ea typeface="Poppins"/>
                          <a:cs typeface="Poppins"/>
                          <a:sym typeface="Poppins"/>
                        </a:rPr>
                        <a:t>Data Team</a:t>
                      </a:r>
                      <a:endParaRPr b="1" sz="700">
                        <a:latin typeface="Poppins"/>
                        <a:ea typeface="Poppins"/>
                        <a:cs typeface="Poppins"/>
                        <a:sym typeface="Poppins"/>
                      </a:endParaRPr>
                    </a:p>
                  </a:txBody>
                  <a:tcPr marT="91425" marB="91425" marR="91425" marL="91425" anchor="ctr">
                    <a:lnL cap="flat" cmpd="sng" w="9525">
                      <a:solidFill>
                        <a:schemeClr val="lt1"/>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Non-savvy users</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Easy to start</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accent3"/>
                    </a:solidFill>
                  </a:tcPr>
                </a:tc>
              </a:tr>
              <a:tr h="306100">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Individual “miracle worker”</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Platform augments user(s)</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accent3"/>
                    </a:solidFill>
                  </a:tcPr>
                </a:tc>
              </a:tr>
              <a:tr h="437325">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Technical, mature team</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Specific internal framework &amp; “development for resume”</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FFC306"/>
                    </a:solidFill>
                  </a:tcPr>
                </a:tc>
              </a:tr>
              <a:tr h="306100">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Mix of data team and business users</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Right fit</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accent3"/>
                    </a:solidFill>
                  </a:tcPr>
                </a:tc>
              </a:tr>
              <a:tr h="437325">
                <a:tc rowSpan="3">
                  <a:txBody>
                    <a:bodyPr/>
                    <a:lstStyle/>
                    <a:p>
                      <a:pPr indent="0" lvl="0" marL="0" rtl="0" algn="ctr">
                        <a:spcBef>
                          <a:spcPts val="0"/>
                        </a:spcBef>
                        <a:spcAft>
                          <a:spcPts val="0"/>
                        </a:spcAft>
                        <a:buNone/>
                      </a:pPr>
                      <a:r>
                        <a:rPr b="1" lang="en" sz="700">
                          <a:latin typeface="Poppins"/>
                          <a:ea typeface="Poppins"/>
                          <a:cs typeface="Poppins"/>
                          <a:sym typeface="Poppins"/>
                        </a:rPr>
                        <a:t>Use Cases</a:t>
                      </a:r>
                      <a:endParaRPr b="1" sz="700">
                        <a:latin typeface="Poppins"/>
                        <a:ea typeface="Poppins"/>
                        <a:cs typeface="Poppins"/>
                        <a:sym typeface="Poppins"/>
                      </a:endParaRPr>
                    </a:p>
                  </a:txBody>
                  <a:tcPr marT="91425" marB="91425" marR="91425" marL="91425" anchor="ctr">
                    <a:lnL cap="flat" cmpd="sng" w="9525">
                      <a:solidFill>
                        <a:schemeClr val="lt1"/>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Single use case</a:t>
                      </a:r>
                      <a:br>
                        <a:rPr lang="en" sz="700">
                          <a:latin typeface="Poppins Medium"/>
                          <a:ea typeface="Poppins Medium"/>
                          <a:cs typeface="Poppins Medium"/>
                          <a:sym typeface="Poppins Medium"/>
                        </a:rPr>
                      </a:br>
                      <a:r>
                        <a:rPr lang="en" sz="700">
                          <a:latin typeface="Poppins Medium"/>
                          <a:ea typeface="Poppins Medium"/>
                          <a:cs typeface="Poppins Medium"/>
                          <a:sym typeface="Poppins Medium"/>
                        </a:rPr>
                        <a:t>(often BI reporting)</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straightforward</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accent3"/>
                    </a:solidFill>
                  </a:tcPr>
                </a:tc>
              </a:tr>
              <a:tr h="306100">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Many use cases</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facilitates</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accent3"/>
                    </a:solidFill>
                  </a:tcPr>
                </a:tc>
              </a:tr>
              <a:tr h="306100">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Data Mesh</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Facilitates</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accent3"/>
                    </a:solidFill>
                  </a:tcPr>
                </a:tc>
              </a:tr>
              <a:tr h="428450">
                <a:tc rowSpan="2">
                  <a:txBody>
                    <a:bodyPr/>
                    <a:lstStyle/>
                    <a:p>
                      <a:pPr indent="0" lvl="0" marL="0" rtl="0" algn="ctr">
                        <a:spcBef>
                          <a:spcPts val="0"/>
                        </a:spcBef>
                        <a:spcAft>
                          <a:spcPts val="0"/>
                        </a:spcAft>
                        <a:buNone/>
                      </a:pPr>
                      <a:r>
                        <a:rPr b="1" lang="en" sz="700">
                          <a:latin typeface="Poppins"/>
                          <a:ea typeface="Poppins"/>
                          <a:cs typeface="Poppins"/>
                          <a:sym typeface="Poppins"/>
                        </a:rPr>
                        <a:t>Costs</a:t>
                      </a:r>
                      <a:br>
                        <a:rPr b="1" lang="en" sz="700">
                          <a:latin typeface="Poppins"/>
                          <a:ea typeface="Poppins"/>
                          <a:cs typeface="Poppins"/>
                          <a:sym typeface="Poppins"/>
                        </a:rPr>
                      </a:br>
                      <a:r>
                        <a:rPr b="1" lang="en" sz="700">
                          <a:latin typeface="Poppins"/>
                          <a:ea typeface="Poppins"/>
                          <a:cs typeface="Poppins"/>
                          <a:sym typeface="Poppins"/>
                        </a:rPr>
                        <a:t>(TCO)</a:t>
                      </a:r>
                      <a:endParaRPr b="1" sz="700">
                        <a:latin typeface="Poppins"/>
                        <a:ea typeface="Poppins"/>
                        <a:cs typeface="Poppins"/>
                        <a:sym typeface="Poppins"/>
                      </a:endParaRPr>
                    </a:p>
                  </a:txBody>
                  <a:tcPr marT="91425" marB="91425" marR="91425" marL="91425" anchor="ctr">
                    <a:lnL cap="flat" cmpd="sng" w="9525">
                      <a:solidFill>
                        <a:schemeClr val="lt1"/>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Tooling</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Only in comparison to manual solutions</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CC0000"/>
                    </a:solidFill>
                  </a:tcPr>
                </a:tc>
              </a:tr>
              <a:tr h="306100">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Human Capital</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Platform augments teams</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3"/>
                    </a:solidFill>
                  </a:tcPr>
                </a:tc>
              </a:tr>
            </a:tbl>
          </a:graphicData>
        </a:graphic>
      </p:graphicFrame>
      <p:grpSp>
        <p:nvGrpSpPr>
          <p:cNvPr id="718" name="Google Shape;718;p130"/>
          <p:cNvGrpSpPr/>
          <p:nvPr/>
        </p:nvGrpSpPr>
        <p:grpSpPr>
          <a:xfrm>
            <a:off x="6631232" y="1163421"/>
            <a:ext cx="1956554" cy="3445671"/>
            <a:chOff x="5877625" y="1936975"/>
            <a:chExt cx="1782900" cy="3139850"/>
          </a:xfrm>
        </p:grpSpPr>
        <p:sp>
          <p:nvSpPr>
            <p:cNvPr id="719" name="Google Shape;719;p130"/>
            <p:cNvSpPr/>
            <p:nvPr/>
          </p:nvSpPr>
          <p:spPr>
            <a:xfrm>
              <a:off x="5877625" y="1936975"/>
              <a:ext cx="1782900" cy="1355700"/>
            </a:xfrm>
            <a:prstGeom prst="rect">
              <a:avLst/>
            </a:prstGeom>
            <a:solidFill>
              <a:schemeClr val="lt1"/>
            </a:solidFill>
            <a:ln cap="flat" cmpd="sng" w="19050">
              <a:solidFill>
                <a:srgbClr val="D4EA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30"/>
            <p:cNvSpPr/>
            <p:nvPr/>
          </p:nvSpPr>
          <p:spPr>
            <a:xfrm>
              <a:off x="5877625" y="3292600"/>
              <a:ext cx="1782900" cy="1049400"/>
            </a:xfrm>
            <a:prstGeom prst="rect">
              <a:avLst/>
            </a:prstGeom>
            <a:solidFill>
              <a:schemeClr val="lt1"/>
            </a:solidFill>
            <a:ln cap="flat" cmpd="sng" w="19050">
              <a:solidFill>
                <a:srgbClr val="D4EA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30"/>
            <p:cNvSpPr/>
            <p:nvPr/>
          </p:nvSpPr>
          <p:spPr>
            <a:xfrm>
              <a:off x="5877625" y="4342125"/>
              <a:ext cx="1782900" cy="734700"/>
            </a:xfrm>
            <a:prstGeom prst="rect">
              <a:avLst/>
            </a:prstGeom>
            <a:solidFill>
              <a:schemeClr val="lt1"/>
            </a:solidFill>
            <a:ln cap="flat" cmpd="sng" w="19050">
              <a:solidFill>
                <a:srgbClr val="D4EA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130"/>
            <p:cNvSpPr/>
            <p:nvPr/>
          </p:nvSpPr>
          <p:spPr>
            <a:xfrm>
              <a:off x="6229667" y="2010200"/>
              <a:ext cx="128400" cy="1311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30"/>
            <p:cNvSpPr/>
            <p:nvPr/>
          </p:nvSpPr>
          <p:spPr>
            <a:xfrm>
              <a:off x="6614911" y="2284575"/>
              <a:ext cx="128400" cy="1311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130"/>
            <p:cNvSpPr/>
            <p:nvPr/>
          </p:nvSpPr>
          <p:spPr>
            <a:xfrm>
              <a:off x="6724410" y="2688838"/>
              <a:ext cx="128400" cy="131100"/>
            </a:xfrm>
            <a:prstGeom prst="ellipse">
              <a:avLst/>
            </a:prstGeom>
            <a:solidFill>
              <a:srgbClr val="FFC3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30"/>
            <p:cNvSpPr/>
            <p:nvPr/>
          </p:nvSpPr>
          <p:spPr>
            <a:xfrm>
              <a:off x="7201306" y="3067075"/>
              <a:ext cx="128400" cy="1311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30"/>
            <p:cNvSpPr/>
            <p:nvPr/>
          </p:nvSpPr>
          <p:spPr>
            <a:xfrm>
              <a:off x="6229667" y="3455525"/>
              <a:ext cx="128400" cy="1311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30"/>
            <p:cNvSpPr/>
            <p:nvPr/>
          </p:nvSpPr>
          <p:spPr>
            <a:xfrm>
              <a:off x="6680308" y="3800000"/>
              <a:ext cx="128400" cy="1311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30"/>
            <p:cNvSpPr/>
            <p:nvPr/>
          </p:nvSpPr>
          <p:spPr>
            <a:xfrm>
              <a:off x="7180202" y="4079375"/>
              <a:ext cx="128400" cy="1311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30"/>
            <p:cNvSpPr/>
            <p:nvPr/>
          </p:nvSpPr>
          <p:spPr>
            <a:xfrm>
              <a:off x="6229675" y="4499100"/>
              <a:ext cx="128400" cy="131100"/>
            </a:xfrm>
            <a:prstGeom prst="ellipse">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30"/>
            <p:cNvSpPr/>
            <p:nvPr/>
          </p:nvSpPr>
          <p:spPr>
            <a:xfrm>
              <a:off x="7201302" y="4692825"/>
              <a:ext cx="128400" cy="1311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31" name="Google Shape;731;p130"/>
            <p:cNvCxnSpPr>
              <a:stCxn id="722" idx="5"/>
              <a:endCxn id="723" idx="1"/>
            </p:cNvCxnSpPr>
            <p:nvPr/>
          </p:nvCxnSpPr>
          <p:spPr>
            <a:xfrm>
              <a:off x="6339263" y="2122101"/>
              <a:ext cx="294600" cy="181800"/>
            </a:xfrm>
            <a:prstGeom prst="straightConnector1">
              <a:avLst/>
            </a:prstGeom>
            <a:noFill/>
            <a:ln cap="flat" cmpd="sng" w="9525">
              <a:solidFill>
                <a:srgbClr val="233141"/>
              </a:solidFill>
              <a:prstDash val="solid"/>
              <a:round/>
              <a:headEnd len="med" w="med" type="none"/>
              <a:tailEnd len="med" w="med" type="triangle"/>
            </a:ln>
          </p:spPr>
        </p:cxnSp>
        <p:cxnSp>
          <p:nvCxnSpPr>
            <p:cNvPr id="732" name="Google Shape;732;p130"/>
            <p:cNvCxnSpPr>
              <a:stCxn id="723" idx="4"/>
              <a:endCxn id="724" idx="1"/>
            </p:cNvCxnSpPr>
            <p:nvPr/>
          </p:nvCxnSpPr>
          <p:spPr>
            <a:xfrm>
              <a:off x="6679111" y="2415675"/>
              <a:ext cx="64200" cy="292500"/>
            </a:xfrm>
            <a:prstGeom prst="straightConnector1">
              <a:avLst/>
            </a:prstGeom>
            <a:noFill/>
            <a:ln cap="flat" cmpd="sng" w="9525">
              <a:solidFill>
                <a:srgbClr val="233141"/>
              </a:solidFill>
              <a:prstDash val="solid"/>
              <a:round/>
              <a:headEnd len="med" w="med" type="none"/>
              <a:tailEnd len="med" w="med" type="triangle"/>
            </a:ln>
          </p:spPr>
        </p:cxnSp>
        <p:cxnSp>
          <p:nvCxnSpPr>
            <p:cNvPr id="733" name="Google Shape;733;p130"/>
            <p:cNvCxnSpPr>
              <a:stCxn id="724" idx="5"/>
              <a:endCxn id="725" idx="1"/>
            </p:cNvCxnSpPr>
            <p:nvPr/>
          </p:nvCxnSpPr>
          <p:spPr>
            <a:xfrm>
              <a:off x="6834006" y="2800738"/>
              <a:ext cx="386100" cy="285600"/>
            </a:xfrm>
            <a:prstGeom prst="straightConnector1">
              <a:avLst/>
            </a:prstGeom>
            <a:noFill/>
            <a:ln cap="flat" cmpd="sng" w="9525">
              <a:solidFill>
                <a:srgbClr val="233141"/>
              </a:solidFill>
              <a:prstDash val="solid"/>
              <a:round/>
              <a:headEnd len="med" w="med" type="none"/>
              <a:tailEnd len="med" w="med" type="triangle"/>
            </a:ln>
          </p:spPr>
        </p:cxnSp>
        <p:cxnSp>
          <p:nvCxnSpPr>
            <p:cNvPr id="734" name="Google Shape;734;p130"/>
            <p:cNvCxnSpPr>
              <a:stCxn id="726" idx="5"/>
              <a:endCxn id="727" idx="1"/>
            </p:cNvCxnSpPr>
            <p:nvPr/>
          </p:nvCxnSpPr>
          <p:spPr>
            <a:xfrm>
              <a:off x="6339263" y="3567426"/>
              <a:ext cx="359700" cy="251700"/>
            </a:xfrm>
            <a:prstGeom prst="straightConnector1">
              <a:avLst/>
            </a:prstGeom>
            <a:noFill/>
            <a:ln cap="flat" cmpd="sng" w="9525">
              <a:solidFill>
                <a:srgbClr val="233141"/>
              </a:solidFill>
              <a:prstDash val="solid"/>
              <a:round/>
              <a:headEnd len="med" w="med" type="none"/>
              <a:tailEnd len="med" w="med" type="triangle"/>
            </a:ln>
          </p:spPr>
        </p:cxnSp>
        <p:cxnSp>
          <p:nvCxnSpPr>
            <p:cNvPr id="735" name="Google Shape;735;p130"/>
            <p:cNvCxnSpPr>
              <a:stCxn id="727" idx="5"/>
              <a:endCxn id="728" idx="2"/>
            </p:cNvCxnSpPr>
            <p:nvPr/>
          </p:nvCxnSpPr>
          <p:spPr>
            <a:xfrm>
              <a:off x="6789904" y="3911901"/>
              <a:ext cx="390300" cy="233100"/>
            </a:xfrm>
            <a:prstGeom prst="straightConnector1">
              <a:avLst/>
            </a:prstGeom>
            <a:noFill/>
            <a:ln cap="flat" cmpd="sng" w="9525">
              <a:solidFill>
                <a:srgbClr val="233141"/>
              </a:solidFill>
              <a:prstDash val="solid"/>
              <a:round/>
              <a:headEnd len="med" w="med" type="none"/>
              <a:tailEnd len="med" w="med" type="triangle"/>
            </a:ln>
          </p:spPr>
        </p:cxn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131"/>
          <p:cNvSpPr txBox="1"/>
          <p:nvPr/>
        </p:nvSpPr>
        <p:spPr>
          <a:xfrm>
            <a:off x="484500" y="343550"/>
            <a:ext cx="5423100" cy="476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lang="en" sz="2240">
                <a:solidFill>
                  <a:srgbClr val="233141"/>
                </a:solidFill>
                <a:latin typeface="Poppins SemiBold"/>
                <a:ea typeface="Poppins SemiBold"/>
                <a:cs typeface="Poppins SemiBold"/>
                <a:sym typeface="Poppins SemiBold"/>
              </a:rPr>
              <a:t>Not All E2E</a:t>
            </a:r>
            <a:r>
              <a:rPr lang="en" sz="2240">
                <a:solidFill>
                  <a:srgbClr val="233141"/>
                </a:solidFill>
                <a:latin typeface="Poppins SemiBold"/>
                <a:ea typeface="Poppins SemiBold"/>
                <a:cs typeface="Poppins SemiBold"/>
                <a:sym typeface="Poppins SemiBold"/>
              </a:rPr>
              <a:t> Platforms </a:t>
            </a:r>
            <a:r>
              <a:rPr lang="en" sz="2240">
                <a:solidFill>
                  <a:srgbClr val="233141"/>
                </a:solidFill>
                <a:latin typeface="Poppins Light"/>
                <a:ea typeface="Poppins Light"/>
                <a:cs typeface="Poppins Light"/>
                <a:sym typeface="Poppins Light"/>
              </a:rPr>
              <a:t>are Equal</a:t>
            </a:r>
            <a:endParaRPr sz="2240">
              <a:solidFill>
                <a:srgbClr val="233141"/>
              </a:solidFill>
              <a:latin typeface="Poppins Light"/>
              <a:ea typeface="Poppins Light"/>
              <a:cs typeface="Poppins Light"/>
              <a:sym typeface="Poppins Light"/>
            </a:endParaRPr>
          </a:p>
        </p:txBody>
      </p:sp>
      <p:sp>
        <p:nvSpPr>
          <p:cNvPr id="741" name="Google Shape;741;p131"/>
          <p:cNvSpPr txBox="1"/>
          <p:nvPr/>
        </p:nvSpPr>
        <p:spPr>
          <a:xfrm>
            <a:off x="484500" y="1015200"/>
            <a:ext cx="7983300" cy="3558900"/>
          </a:xfrm>
          <a:prstGeom prst="rect">
            <a:avLst/>
          </a:prstGeom>
          <a:noFill/>
          <a:ln>
            <a:noFill/>
          </a:ln>
        </p:spPr>
        <p:txBody>
          <a:bodyPr anchorCtr="0" anchor="t" bIns="91425" lIns="91425" spcFirstLastPara="1" rIns="91425" wrap="square" tIns="91425">
            <a:noAutofit/>
          </a:bodyPr>
          <a:lstStyle/>
          <a:p>
            <a:pPr indent="-207009" lvl="0" marL="274320" marR="0" rtl="0" algn="l">
              <a:lnSpc>
                <a:spcPct val="115000"/>
              </a:lnSpc>
              <a:spcBef>
                <a:spcPts val="0"/>
              </a:spcBef>
              <a:spcAft>
                <a:spcPts val="0"/>
              </a:spcAft>
              <a:buClr>
                <a:srgbClr val="233141"/>
              </a:buClr>
              <a:buSzPts val="1100"/>
              <a:buFont typeface="Poppins"/>
              <a:buChar char="●"/>
            </a:pPr>
            <a:r>
              <a:rPr b="1" lang="en" sz="1100">
                <a:solidFill>
                  <a:schemeClr val="dk1"/>
                </a:solidFill>
                <a:latin typeface="Poppins"/>
                <a:ea typeface="Poppins"/>
                <a:cs typeface="Poppins"/>
                <a:sym typeface="Poppins"/>
              </a:rPr>
              <a:t>Packaged SaaS solutions</a:t>
            </a:r>
            <a:endParaRPr b="1" sz="1100">
              <a:solidFill>
                <a:schemeClr val="dk1"/>
              </a:solidFill>
              <a:latin typeface="Poppins"/>
              <a:ea typeface="Poppins"/>
              <a:cs typeface="Poppins"/>
              <a:sym typeface="Poppins"/>
            </a:endParaRPr>
          </a:p>
          <a:p>
            <a:pPr indent="-207009" lvl="1" marL="731520" marR="0" rtl="0" algn="l">
              <a:lnSpc>
                <a:spcPct val="115000"/>
              </a:lnSpc>
              <a:spcBef>
                <a:spcPts val="0"/>
              </a:spcBef>
              <a:spcAft>
                <a:spcPts val="0"/>
              </a:spcAft>
              <a:buClr>
                <a:srgbClr val="233141"/>
              </a:buClr>
              <a:buSzPts val="1100"/>
              <a:buFont typeface="Poppins"/>
              <a:buChar char="○"/>
            </a:pPr>
            <a:r>
              <a:rPr lang="en" sz="1100">
                <a:solidFill>
                  <a:schemeClr val="dk1"/>
                </a:solidFill>
                <a:latin typeface="Poppins"/>
                <a:ea typeface="Poppins"/>
                <a:cs typeface="Poppins"/>
                <a:sym typeface="Poppins"/>
              </a:rPr>
              <a:t>Platform that consist of the combination of homegrown solution</a:t>
            </a:r>
            <a:br>
              <a:rPr lang="en" sz="1100">
                <a:solidFill>
                  <a:schemeClr val="dk1"/>
                </a:solidFill>
                <a:latin typeface="Poppins"/>
                <a:ea typeface="Poppins"/>
                <a:cs typeface="Poppins"/>
                <a:sym typeface="Poppins"/>
              </a:rPr>
            </a:br>
            <a:r>
              <a:rPr lang="en" sz="1100">
                <a:solidFill>
                  <a:schemeClr val="dk1"/>
                </a:solidFill>
                <a:latin typeface="Poppins"/>
                <a:ea typeface="Poppins"/>
                <a:cs typeface="Poppins"/>
                <a:sym typeface="Poppins"/>
              </a:rPr>
              <a:t>as a glue for SaaS services and open source tools</a:t>
            </a:r>
            <a:endParaRPr sz="1100">
              <a:solidFill>
                <a:schemeClr val="dk1"/>
              </a:solidFill>
              <a:latin typeface="Poppins"/>
              <a:ea typeface="Poppins"/>
              <a:cs typeface="Poppins"/>
              <a:sym typeface="Poppins"/>
            </a:endParaRPr>
          </a:p>
          <a:p>
            <a:pPr indent="-207009" lvl="1" marL="731520" marR="0" rtl="0" algn="l">
              <a:lnSpc>
                <a:spcPct val="115000"/>
              </a:lnSpc>
              <a:spcBef>
                <a:spcPts val="0"/>
              </a:spcBef>
              <a:spcAft>
                <a:spcPts val="0"/>
              </a:spcAft>
              <a:buClr>
                <a:srgbClr val="233141"/>
              </a:buClr>
              <a:buSzPts val="1100"/>
              <a:buFont typeface="Poppins"/>
              <a:buChar char="○"/>
            </a:pPr>
            <a:r>
              <a:rPr lang="en" sz="1100">
                <a:solidFill>
                  <a:schemeClr val="dk1"/>
                </a:solidFill>
                <a:latin typeface="Poppins"/>
                <a:ea typeface="Poppins"/>
                <a:cs typeface="Poppins"/>
                <a:sym typeface="Poppins"/>
              </a:rPr>
              <a:t>External costs, often only partial governance &amp; integration</a:t>
            </a:r>
            <a:endParaRPr sz="1100">
              <a:solidFill>
                <a:schemeClr val="dk1"/>
              </a:solidFill>
              <a:latin typeface="Poppins"/>
              <a:ea typeface="Poppins"/>
              <a:cs typeface="Poppins"/>
              <a:sym typeface="Poppins"/>
            </a:endParaRPr>
          </a:p>
          <a:p>
            <a:pPr indent="-207009" lvl="0" marL="274320" marR="0" rtl="0" algn="l">
              <a:lnSpc>
                <a:spcPct val="115000"/>
              </a:lnSpc>
              <a:spcBef>
                <a:spcPts val="1000"/>
              </a:spcBef>
              <a:spcAft>
                <a:spcPts val="0"/>
              </a:spcAft>
              <a:buClr>
                <a:srgbClr val="233141"/>
              </a:buClr>
              <a:buSzPts val="1100"/>
              <a:buFont typeface="Poppins"/>
              <a:buChar char="●"/>
            </a:pPr>
            <a:r>
              <a:rPr b="1" lang="en" sz="1100">
                <a:solidFill>
                  <a:schemeClr val="dk1"/>
                </a:solidFill>
                <a:latin typeface="Poppins"/>
                <a:ea typeface="Poppins"/>
                <a:cs typeface="Poppins"/>
                <a:sym typeface="Poppins"/>
              </a:rPr>
              <a:t>Packaged open source tools</a:t>
            </a:r>
            <a:endParaRPr b="1" sz="1100">
              <a:solidFill>
                <a:schemeClr val="dk1"/>
              </a:solidFill>
              <a:latin typeface="Poppins"/>
              <a:ea typeface="Poppins"/>
              <a:cs typeface="Poppins"/>
              <a:sym typeface="Poppins"/>
            </a:endParaRPr>
          </a:p>
          <a:p>
            <a:pPr indent="-207009" lvl="1" marL="731520" marR="0" rtl="0" algn="l">
              <a:lnSpc>
                <a:spcPct val="115000"/>
              </a:lnSpc>
              <a:spcBef>
                <a:spcPts val="0"/>
              </a:spcBef>
              <a:spcAft>
                <a:spcPts val="0"/>
              </a:spcAft>
              <a:buClr>
                <a:srgbClr val="233141"/>
              </a:buClr>
              <a:buSzPts val="1100"/>
              <a:buFont typeface="Poppins"/>
              <a:buChar char="○"/>
            </a:pPr>
            <a:r>
              <a:rPr lang="en" sz="1100">
                <a:solidFill>
                  <a:schemeClr val="dk1"/>
                </a:solidFill>
                <a:latin typeface="Poppins"/>
                <a:ea typeface="Poppins"/>
                <a:cs typeface="Poppins"/>
                <a:sym typeface="Poppins"/>
              </a:rPr>
              <a:t>Platform that consist of the combination of homegrown solution</a:t>
            </a:r>
            <a:br>
              <a:rPr lang="en" sz="1100">
                <a:solidFill>
                  <a:schemeClr val="dk1"/>
                </a:solidFill>
                <a:latin typeface="Poppins"/>
                <a:ea typeface="Poppins"/>
                <a:cs typeface="Poppins"/>
                <a:sym typeface="Poppins"/>
              </a:rPr>
            </a:br>
            <a:r>
              <a:rPr lang="en" sz="1100">
                <a:solidFill>
                  <a:schemeClr val="dk1"/>
                </a:solidFill>
                <a:latin typeface="Poppins"/>
                <a:ea typeface="Poppins"/>
                <a:cs typeface="Poppins"/>
                <a:sym typeface="Poppins"/>
              </a:rPr>
              <a:t>as a glue for open source tools (pre-packaged modern data stack)</a:t>
            </a:r>
            <a:endParaRPr sz="1100">
              <a:solidFill>
                <a:schemeClr val="dk1"/>
              </a:solidFill>
              <a:latin typeface="Poppins"/>
              <a:ea typeface="Poppins"/>
              <a:cs typeface="Poppins"/>
              <a:sym typeface="Poppins"/>
            </a:endParaRPr>
          </a:p>
          <a:p>
            <a:pPr indent="-207009" lvl="1" marL="731520" marR="0" rtl="0" algn="l">
              <a:lnSpc>
                <a:spcPct val="115000"/>
              </a:lnSpc>
              <a:spcBef>
                <a:spcPts val="0"/>
              </a:spcBef>
              <a:spcAft>
                <a:spcPts val="0"/>
              </a:spcAft>
              <a:buClr>
                <a:srgbClr val="233141"/>
              </a:buClr>
              <a:buSzPts val="1100"/>
              <a:buFont typeface="Poppins"/>
              <a:buChar char="○"/>
            </a:pPr>
            <a:r>
              <a:rPr lang="en" sz="1100">
                <a:solidFill>
                  <a:schemeClr val="dk1"/>
                </a:solidFill>
                <a:latin typeface="Poppins"/>
                <a:ea typeface="Poppins"/>
                <a:cs typeface="Poppins"/>
                <a:sym typeface="Poppins"/>
              </a:rPr>
              <a:t>Still high requirement for technical staff, maintains complexity and barrier to entry</a:t>
            </a:r>
            <a:endParaRPr sz="1100">
              <a:solidFill>
                <a:schemeClr val="dk1"/>
              </a:solidFill>
              <a:latin typeface="Poppins"/>
              <a:ea typeface="Poppins"/>
              <a:cs typeface="Poppins"/>
              <a:sym typeface="Poppins"/>
            </a:endParaRPr>
          </a:p>
          <a:p>
            <a:pPr indent="-207009" lvl="0" marL="274320" marR="0" rtl="0" algn="l">
              <a:lnSpc>
                <a:spcPct val="115000"/>
              </a:lnSpc>
              <a:spcBef>
                <a:spcPts val="1000"/>
              </a:spcBef>
              <a:spcAft>
                <a:spcPts val="0"/>
              </a:spcAft>
              <a:buClr>
                <a:srgbClr val="233141"/>
              </a:buClr>
              <a:buSzPts val="1100"/>
              <a:buFont typeface="Poppins"/>
              <a:buChar char="●"/>
            </a:pPr>
            <a:r>
              <a:rPr b="1" lang="en" sz="1100">
                <a:solidFill>
                  <a:schemeClr val="dk1"/>
                </a:solidFill>
                <a:latin typeface="Poppins"/>
                <a:ea typeface="Poppins"/>
                <a:cs typeface="Poppins"/>
                <a:sym typeface="Poppins"/>
              </a:rPr>
              <a:t>Homegrown solution</a:t>
            </a:r>
            <a:endParaRPr b="1" sz="1100">
              <a:solidFill>
                <a:schemeClr val="dk1"/>
              </a:solidFill>
              <a:latin typeface="Poppins"/>
              <a:ea typeface="Poppins"/>
              <a:cs typeface="Poppins"/>
              <a:sym typeface="Poppins"/>
            </a:endParaRPr>
          </a:p>
          <a:p>
            <a:pPr indent="-207009" lvl="1" marL="731520" marR="0" rtl="0" algn="l">
              <a:lnSpc>
                <a:spcPct val="115000"/>
              </a:lnSpc>
              <a:spcBef>
                <a:spcPts val="0"/>
              </a:spcBef>
              <a:spcAft>
                <a:spcPts val="0"/>
              </a:spcAft>
              <a:buClr>
                <a:srgbClr val="233141"/>
              </a:buClr>
              <a:buSzPts val="1100"/>
              <a:buFont typeface="Poppins"/>
              <a:buChar char="○"/>
            </a:pPr>
            <a:r>
              <a:rPr lang="en" sz="1100">
                <a:solidFill>
                  <a:schemeClr val="dk1"/>
                </a:solidFill>
                <a:latin typeface="Poppins"/>
                <a:ea typeface="Poppins"/>
                <a:cs typeface="Poppins"/>
                <a:sym typeface="Poppins"/>
              </a:rPr>
              <a:t>Platform developed from the scratch &amp; fully integrate</a:t>
            </a:r>
            <a:r>
              <a:rPr lang="en" sz="1100">
                <a:solidFill>
                  <a:schemeClr val="dk1"/>
                </a:solidFill>
                <a:latin typeface="Poppins"/>
                <a:ea typeface="Poppins"/>
                <a:cs typeface="Poppins"/>
                <a:sym typeface="Poppins"/>
              </a:rPr>
              <a:t>d</a:t>
            </a:r>
            <a:br>
              <a:rPr lang="en" sz="1100">
                <a:solidFill>
                  <a:schemeClr val="dk1"/>
                </a:solidFill>
                <a:latin typeface="Poppins"/>
                <a:ea typeface="Poppins"/>
                <a:cs typeface="Poppins"/>
                <a:sym typeface="Poppins"/>
              </a:rPr>
            </a:br>
            <a:r>
              <a:rPr lang="en" sz="1100">
                <a:solidFill>
                  <a:schemeClr val="dk1"/>
                </a:solidFill>
                <a:latin typeface="Poppins"/>
                <a:ea typeface="Poppins"/>
                <a:cs typeface="Poppins"/>
                <a:sym typeface="Poppins"/>
              </a:rPr>
              <a:t>and adopting other technologies own way</a:t>
            </a:r>
            <a:endParaRPr sz="1100">
              <a:solidFill>
                <a:schemeClr val="dk1"/>
              </a:solidFill>
              <a:latin typeface="Poppins"/>
              <a:ea typeface="Poppins"/>
              <a:cs typeface="Poppins"/>
              <a:sym typeface="Poppins"/>
            </a:endParaRPr>
          </a:p>
          <a:p>
            <a:pPr indent="-207009" lvl="1" marL="731520" marR="0" rtl="0" algn="l">
              <a:lnSpc>
                <a:spcPct val="115000"/>
              </a:lnSpc>
              <a:spcBef>
                <a:spcPts val="0"/>
              </a:spcBef>
              <a:spcAft>
                <a:spcPts val="0"/>
              </a:spcAft>
              <a:buClr>
                <a:srgbClr val="233141"/>
              </a:buClr>
              <a:buSzPts val="1100"/>
              <a:buFont typeface="Poppins"/>
              <a:buChar char="○"/>
            </a:pPr>
            <a:r>
              <a:rPr lang="en" sz="1100">
                <a:solidFill>
                  <a:schemeClr val="dk1"/>
                </a:solidFill>
                <a:latin typeface="Poppins"/>
                <a:ea typeface="Poppins"/>
                <a:cs typeface="Poppins"/>
                <a:sym typeface="Poppins"/>
              </a:rPr>
              <a:t>Opinionated solution but with great UX</a:t>
            </a:r>
            <a:endParaRPr sz="1100">
              <a:solidFill>
                <a:schemeClr val="dk1"/>
              </a:solidFill>
              <a:latin typeface="Poppins"/>
              <a:ea typeface="Poppins"/>
              <a:cs typeface="Poppins"/>
              <a:sym typeface="Poppins"/>
            </a:endParaRPr>
          </a:p>
        </p:txBody>
      </p:sp>
      <p:sp>
        <p:nvSpPr>
          <p:cNvPr id="742" name="Google Shape;742;p131"/>
          <p:cNvSpPr txBox="1"/>
          <p:nvPr/>
        </p:nvSpPr>
        <p:spPr>
          <a:xfrm>
            <a:off x="484500" y="4713750"/>
            <a:ext cx="84678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u="sng"/>
              <a:t>Also see:</a:t>
            </a:r>
            <a:r>
              <a:rPr lang="en" sz="1100"/>
              <a:t> </a:t>
            </a:r>
            <a:r>
              <a:rPr lang="en" sz="1100" u="sng">
                <a:solidFill>
                  <a:srgbClr val="1155CC"/>
                </a:solidFill>
                <a:hlinkClick r:id="rId3">
                  <a:extLst>
                    <a:ext uri="{A12FA001-AC4F-418D-AE19-62706E023703}">
                      <ahyp:hlinkClr val="tx"/>
                    </a:ext>
                  </a:extLst>
                </a:hlinkClick>
              </a:rPr>
              <a:t>The Next Generation Of All-In-One Data Stacks | by Ben Rogojan | SeattleDataGuy By SeattleDataGuy | Medium</a:t>
            </a:r>
            <a:endParaRPr/>
          </a:p>
        </p:txBody>
      </p:sp>
      <p:pic>
        <p:nvPicPr>
          <p:cNvPr id="743" name="Google Shape;743;p131"/>
          <p:cNvPicPr preferRelativeResize="0"/>
          <p:nvPr/>
        </p:nvPicPr>
        <p:blipFill>
          <a:blip r:embed="rId4">
            <a:alphaModFix/>
          </a:blip>
          <a:stretch>
            <a:fillRect/>
          </a:stretch>
        </p:blipFill>
        <p:spPr>
          <a:xfrm flipH="1">
            <a:off x="6669926" y="2281775"/>
            <a:ext cx="2474075" cy="2954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132"/>
          <p:cNvSpPr/>
          <p:nvPr/>
        </p:nvSpPr>
        <p:spPr>
          <a:xfrm>
            <a:off x="4572000" y="-5606"/>
            <a:ext cx="4572000" cy="5168700"/>
          </a:xfrm>
          <a:prstGeom prst="rect">
            <a:avLst/>
          </a:prstGeom>
          <a:solidFill>
            <a:srgbClr val="228D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749" name="Google Shape;749;p132"/>
          <p:cNvSpPr txBox="1"/>
          <p:nvPr/>
        </p:nvSpPr>
        <p:spPr>
          <a:xfrm>
            <a:off x="579800" y="1900275"/>
            <a:ext cx="3592500" cy="1489500"/>
          </a:xfrm>
          <a:prstGeom prst="rect">
            <a:avLst/>
          </a:prstGeom>
          <a:noFill/>
          <a:ln>
            <a:noFill/>
          </a:ln>
        </p:spPr>
        <p:txBody>
          <a:bodyPr anchorCtr="0" anchor="ctr" bIns="17150" lIns="34275" spcFirstLastPara="1" rIns="34275" wrap="square" tIns="17150">
            <a:noAutofit/>
          </a:bodyPr>
          <a:lstStyle/>
          <a:p>
            <a:pPr indent="0" lvl="0" marL="0" rtl="0" algn="l">
              <a:spcBef>
                <a:spcPts val="0"/>
              </a:spcBef>
              <a:spcAft>
                <a:spcPts val="0"/>
              </a:spcAft>
              <a:buNone/>
            </a:pPr>
            <a:r>
              <a:rPr lang="en" sz="3500">
                <a:solidFill>
                  <a:srgbClr val="233141"/>
                </a:solidFill>
                <a:latin typeface="Poppins SemiBold"/>
                <a:ea typeface="Poppins SemiBold"/>
                <a:cs typeface="Poppins SemiBold"/>
                <a:sym typeface="Poppins SemiBold"/>
              </a:rPr>
              <a:t>“Assembled”</a:t>
            </a:r>
            <a:endParaRPr sz="3500">
              <a:solidFill>
                <a:srgbClr val="233141"/>
              </a:solidFill>
              <a:latin typeface="Poppins SemiBold"/>
              <a:ea typeface="Poppins SemiBold"/>
              <a:cs typeface="Poppins SemiBold"/>
              <a:sym typeface="Poppins SemiBold"/>
            </a:endParaRPr>
          </a:p>
          <a:p>
            <a:pPr indent="0" lvl="0" marL="0" rtl="0" algn="l">
              <a:spcBef>
                <a:spcPts val="0"/>
              </a:spcBef>
              <a:spcAft>
                <a:spcPts val="0"/>
              </a:spcAft>
              <a:buNone/>
            </a:pPr>
            <a:r>
              <a:rPr lang="en" sz="3500">
                <a:solidFill>
                  <a:srgbClr val="233141"/>
                </a:solidFill>
                <a:latin typeface="Poppins SemiBold"/>
                <a:ea typeface="Poppins SemiBold"/>
                <a:cs typeface="Poppins SemiBold"/>
                <a:sym typeface="Poppins SemiBold"/>
              </a:rPr>
              <a:t>(Modern) Data Stack </a:t>
            </a:r>
            <a:endParaRPr sz="3500">
              <a:solidFill>
                <a:srgbClr val="233141"/>
              </a:solidFill>
              <a:latin typeface="Poppins SemiBold"/>
              <a:ea typeface="Poppins SemiBold"/>
              <a:cs typeface="Poppins SemiBold"/>
              <a:sym typeface="Poppins SemiBold"/>
            </a:endParaRPr>
          </a:p>
        </p:txBody>
      </p:sp>
      <p:pic>
        <p:nvPicPr>
          <p:cNvPr id="750" name="Google Shape;750;p132"/>
          <p:cNvPicPr preferRelativeResize="0"/>
          <p:nvPr/>
        </p:nvPicPr>
        <p:blipFill>
          <a:blip r:embed="rId3">
            <a:alphaModFix/>
          </a:blip>
          <a:stretch>
            <a:fillRect/>
          </a:stretch>
        </p:blipFill>
        <p:spPr>
          <a:xfrm>
            <a:off x="6883800" y="-5600"/>
            <a:ext cx="2260200" cy="4520400"/>
          </a:xfrm>
          <a:prstGeom prst="rect">
            <a:avLst/>
          </a:prstGeom>
          <a:noFill/>
          <a:ln>
            <a:noFill/>
          </a:ln>
        </p:spPr>
      </p:pic>
      <p:sp>
        <p:nvSpPr>
          <p:cNvPr id="751" name="Google Shape;751;p132"/>
          <p:cNvSpPr txBox="1"/>
          <p:nvPr/>
        </p:nvSpPr>
        <p:spPr>
          <a:xfrm>
            <a:off x="5839625" y="1439675"/>
            <a:ext cx="3066300" cy="2401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4700">
                <a:solidFill>
                  <a:srgbClr val="FFFFFF"/>
                </a:solidFill>
                <a:latin typeface="Poppins"/>
                <a:ea typeface="Poppins"/>
                <a:cs typeface="Poppins"/>
                <a:sym typeface="Poppins"/>
              </a:rPr>
              <a:t>03</a:t>
            </a:r>
            <a:endParaRPr b="1" sz="14700">
              <a:solidFill>
                <a:srgbClr val="FFFFFF"/>
              </a:solidFill>
              <a:latin typeface="Poppins"/>
              <a:ea typeface="Poppins"/>
              <a:cs typeface="Poppins"/>
              <a:sym typeface="Poppins"/>
            </a:endParaRPr>
          </a:p>
        </p:txBody>
      </p:sp>
      <p:pic>
        <p:nvPicPr>
          <p:cNvPr id="752" name="Google Shape;752;p132"/>
          <p:cNvPicPr preferRelativeResize="0"/>
          <p:nvPr/>
        </p:nvPicPr>
        <p:blipFill>
          <a:blip r:embed="rId4">
            <a:alphaModFix/>
          </a:blip>
          <a:stretch>
            <a:fillRect/>
          </a:stretch>
        </p:blipFill>
        <p:spPr>
          <a:xfrm>
            <a:off x="579800" y="658864"/>
            <a:ext cx="962401" cy="247511"/>
          </a:xfrm>
          <a:prstGeom prst="rect">
            <a:avLst/>
          </a:prstGeom>
          <a:noFill/>
          <a:ln>
            <a:noFill/>
          </a:ln>
        </p:spPr>
      </p:pic>
      <p:sp>
        <p:nvSpPr>
          <p:cNvPr id="753" name="Google Shape;753;p132"/>
          <p:cNvSpPr/>
          <p:nvPr/>
        </p:nvSpPr>
        <p:spPr>
          <a:xfrm rot="-5400000">
            <a:off x="3371700" y="3943200"/>
            <a:ext cx="1200300" cy="1200300"/>
          </a:xfrm>
          <a:prstGeom prst="rtTriangle">
            <a:avLst/>
          </a:pr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32"/>
          <p:cNvSpPr/>
          <p:nvPr/>
        </p:nvSpPr>
        <p:spPr>
          <a:xfrm>
            <a:off x="4572000" y="3943200"/>
            <a:ext cx="1200300" cy="1200300"/>
          </a:xfrm>
          <a:prstGeom prst="rtTriangle">
            <a:avLst/>
          </a:prstGeom>
          <a:solidFill>
            <a:srgbClr val="1C36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32"/>
          <p:cNvSpPr/>
          <p:nvPr/>
        </p:nvSpPr>
        <p:spPr>
          <a:xfrm rot="10800000">
            <a:off x="2813650" y="4588500"/>
            <a:ext cx="555000" cy="555000"/>
          </a:xfrm>
          <a:prstGeom prst="rtTriangle">
            <a:avLst/>
          </a:prstGeom>
          <a:solidFill>
            <a:srgbClr val="228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56" name="Google Shape;756;p132"/>
          <p:cNvPicPr preferRelativeResize="0"/>
          <p:nvPr/>
        </p:nvPicPr>
        <p:blipFill>
          <a:blip r:embed="rId5">
            <a:alphaModFix/>
          </a:blip>
          <a:stretch>
            <a:fillRect/>
          </a:stretch>
        </p:blipFill>
        <p:spPr>
          <a:xfrm flipH="1">
            <a:off x="2122825" y="345425"/>
            <a:ext cx="2449175" cy="1518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133"/>
          <p:cNvSpPr txBox="1"/>
          <p:nvPr/>
        </p:nvSpPr>
        <p:spPr>
          <a:xfrm>
            <a:off x="484500" y="343550"/>
            <a:ext cx="5423100" cy="476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lang="en" sz="2240">
                <a:solidFill>
                  <a:srgbClr val="233141"/>
                </a:solidFill>
                <a:latin typeface="Poppins SemiBold"/>
                <a:ea typeface="Poppins SemiBold"/>
                <a:cs typeface="Poppins SemiBold"/>
                <a:sym typeface="Poppins SemiBold"/>
              </a:rPr>
              <a:t>Modern Data Stack</a:t>
            </a:r>
            <a:endParaRPr sz="2240">
              <a:solidFill>
                <a:srgbClr val="233141"/>
              </a:solidFill>
              <a:latin typeface="Poppins Light"/>
              <a:ea typeface="Poppins Light"/>
              <a:cs typeface="Poppins Light"/>
              <a:sym typeface="Poppins Light"/>
            </a:endParaRPr>
          </a:p>
        </p:txBody>
      </p:sp>
      <p:sp>
        <p:nvSpPr>
          <p:cNvPr id="762" name="Google Shape;762;p133"/>
          <p:cNvSpPr txBox="1"/>
          <p:nvPr/>
        </p:nvSpPr>
        <p:spPr>
          <a:xfrm>
            <a:off x="484500" y="1015200"/>
            <a:ext cx="7983300" cy="355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latin typeface="Poppins"/>
                <a:ea typeface="Poppins"/>
                <a:cs typeface="Poppins"/>
                <a:sym typeface="Poppins"/>
              </a:rPr>
              <a:t>Otherwise known as the combination of “best-in-breed” solutions and has risen to popularity since the early 2010s. The main disadvantage of this approach is the need to stitch together several enterprise-grade solutions and the inherent challenges/disadvantages that it comes with: </a:t>
            </a:r>
            <a:endParaRPr sz="1100">
              <a:latin typeface="Poppins"/>
              <a:ea typeface="Poppins"/>
              <a:cs typeface="Poppins"/>
              <a:sym typeface="Poppins"/>
            </a:endParaRPr>
          </a:p>
          <a:p>
            <a:pPr indent="0" lvl="0" marL="0" rtl="0" algn="l">
              <a:lnSpc>
                <a:spcPct val="115000"/>
              </a:lnSpc>
              <a:spcBef>
                <a:spcPts val="0"/>
              </a:spcBef>
              <a:spcAft>
                <a:spcPts val="0"/>
              </a:spcAft>
              <a:buNone/>
            </a:pPr>
            <a:r>
              <a:t/>
            </a:r>
            <a:endParaRPr sz="1100">
              <a:latin typeface="Poppins"/>
              <a:ea typeface="Poppins"/>
              <a:cs typeface="Poppins"/>
              <a:sym typeface="Poppins"/>
            </a:endParaRPr>
          </a:p>
          <a:p>
            <a:pPr indent="0" lvl="0" marL="0" rtl="0" algn="ctr">
              <a:lnSpc>
                <a:spcPct val="115000"/>
              </a:lnSpc>
              <a:spcBef>
                <a:spcPts val="0"/>
              </a:spcBef>
              <a:spcAft>
                <a:spcPts val="0"/>
              </a:spcAft>
              <a:buNone/>
            </a:pPr>
            <a:r>
              <a:rPr b="1" lang="en" sz="1300">
                <a:latin typeface="Poppins"/>
                <a:ea typeface="Poppins"/>
                <a:cs typeface="Poppins"/>
                <a:sym typeface="Poppins"/>
              </a:rPr>
              <a:t>Commercial Disadvantages</a:t>
            </a:r>
            <a:endParaRPr b="1" sz="1300">
              <a:latin typeface="Poppins"/>
              <a:ea typeface="Poppins"/>
              <a:cs typeface="Poppins"/>
              <a:sym typeface="Poppins"/>
            </a:endParaRPr>
          </a:p>
          <a:p>
            <a:pPr indent="-298450" lvl="0" marL="457200" rtl="0" algn="l">
              <a:lnSpc>
                <a:spcPct val="115000"/>
              </a:lnSpc>
              <a:spcBef>
                <a:spcPts val="0"/>
              </a:spcBef>
              <a:spcAft>
                <a:spcPts val="0"/>
              </a:spcAft>
              <a:buSzPts val="1100"/>
              <a:buFont typeface="Poppins"/>
              <a:buChar char="●"/>
            </a:pPr>
            <a:r>
              <a:rPr b="1" lang="en" sz="1100">
                <a:latin typeface="Poppins"/>
                <a:ea typeface="Poppins"/>
                <a:cs typeface="Poppins"/>
                <a:sym typeface="Poppins"/>
              </a:rPr>
              <a:t>Cost effectiveness</a:t>
            </a:r>
            <a:endParaRPr sz="1100">
              <a:latin typeface="Poppins"/>
              <a:ea typeface="Poppins"/>
              <a:cs typeface="Poppins"/>
              <a:sym typeface="Poppins"/>
            </a:endParaRPr>
          </a:p>
          <a:p>
            <a:pPr indent="-298450" lvl="1" marL="914400" rtl="0" algn="l">
              <a:lnSpc>
                <a:spcPct val="115000"/>
              </a:lnSpc>
              <a:spcBef>
                <a:spcPts val="0"/>
              </a:spcBef>
              <a:spcAft>
                <a:spcPts val="0"/>
              </a:spcAft>
              <a:buSzPts val="1100"/>
              <a:buFont typeface="Poppins"/>
              <a:buChar char="○"/>
            </a:pPr>
            <a:r>
              <a:rPr lang="en" sz="1100">
                <a:latin typeface="Poppins"/>
                <a:ea typeface="Poppins"/>
                <a:cs typeface="Poppins"/>
                <a:sym typeface="Poppins"/>
              </a:rPr>
              <a:t>In terms of the bottom-line, implementing and maintaining a MDS can be much more expensive than alternative approaches since you need to pay several different vendors which each have their own contracts and pricing model. </a:t>
            </a:r>
            <a:endParaRPr sz="1100">
              <a:latin typeface="Poppins"/>
              <a:ea typeface="Poppins"/>
              <a:cs typeface="Poppins"/>
              <a:sym typeface="Poppins"/>
            </a:endParaRPr>
          </a:p>
          <a:p>
            <a:pPr indent="-298450" lvl="1" marL="914400" rtl="0" algn="l">
              <a:lnSpc>
                <a:spcPct val="115000"/>
              </a:lnSpc>
              <a:spcBef>
                <a:spcPts val="0"/>
              </a:spcBef>
              <a:spcAft>
                <a:spcPts val="0"/>
              </a:spcAft>
              <a:buSzPts val="1100"/>
              <a:buFont typeface="Poppins"/>
              <a:buChar char="○"/>
            </a:pPr>
            <a:r>
              <a:rPr lang="en" sz="1100">
                <a:latin typeface="Poppins"/>
                <a:ea typeface="Poppins"/>
                <a:cs typeface="Poppins"/>
                <a:sym typeface="Poppins"/>
              </a:rPr>
              <a:t>Furthermore, you may need to hire additional staff with specialized skills just to build, operate, and maintain it. </a:t>
            </a:r>
            <a:endParaRPr b="1" sz="1100">
              <a:latin typeface="Poppins"/>
              <a:ea typeface="Poppins"/>
              <a:cs typeface="Poppins"/>
              <a:sym typeface="Poppins"/>
            </a:endParaRPr>
          </a:p>
          <a:p>
            <a:pPr indent="-298450" lvl="0" marL="457200" rtl="0" algn="l">
              <a:lnSpc>
                <a:spcPct val="115000"/>
              </a:lnSpc>
              <a:spcBef>
                <a:spcPts val="0"/>
              </a:spcBef>
              <a:spcAft>
                <a:spcPts val="0"/>
              </a:spcAft>
              <a:buSzPts val="1100"/>
              <a:buFont typeface="Poppins"/>
              <a:buChar char="●"/>
            </a:pPr>
            <a:r>
              <a:rPr b="1" lang="en" sz="1100">
                <a:latin typeface="Poppins"/>
                <a:ea typeface="Poppins"/>
                <a:cs typeface="Poppins"/>
                <a:sym typeface="Poppins"/>
              </a:rPr>
              <a:t>Time to value</a:t>
            </a:r>
            <a:endParaRPr b="1" sz="1100">
              <a:latin typeface="Poppins"/>
              <a:ea typeface="Poppins"/>
              <a:cs typeface="Poppins"/>
              <a:sym typeface="Poppins"/>
            </a:endParaRPr>
          </a:p>
          <a:p>
            <a:pPr indent="-298450" lvl="1" marL="914400" rtl="0" algn="l">
              <a:lnSpc>
                <a:spcPct val="115000"/>
              </a:lnSpc>
              <a:spcBef>
                <a:spcPts val="0"/>
              </a:spcBef>
              <a:spcAft>
                <a:spcPts val="0"/>
              </a:spcAft>
              <a:buSzPts val="1100"/>
              <a:buFont typeface="Poppins"/>
              <a:buChar char="○"/>
            </a:pPr>
            <a:r>
              <a:rPr lang="en" sz="1100">
                <a:latin typeface="Poppins"/>
                <a:ea typeface="Poppins"/>
                <a:cs typeface="Poppins"/>
                <a:sym typeface="Poppins"/>
              </a:rPr>
              <a:t>The MDS comes with significant complexity and requires specialized skills to build, operate, and maintain it. As a result, there may be a steep learning curve for new employees or a need to hire additional staff with specialized skills before this approach starts to provide value. </a:t>
            </a:r>
            <a:endParaRPr sz="1100">
              <a:latin typeface="Poppins"/>
              <a:ea typeface="Poppins"/>
              <a:cs typeface="Poppins"/>
              <a:sym typeface="Poppins"/>
            </a:endParaRPr>
          </a:p>
          <a:p>
            <a:pPr indent="-298450" lvl="1" marL="914400" rtl="0" algn="l">
              <a:lnSpc>
                <a:spcPct val="115000"/>
              </a:lnSpc>
              <a:spcBef>
                <a:spcPts val="0"/>
              </a:spcBef>
              <a:spcAft>
                <a:spcPts val="0"/>
              </a:spcAft>
              <a:buSzPts val="1100"/>
              <a:buFont typeface="Poppins"/>
              <a:buChar char="○"/>
            </a:pPr>
            <a:r>
              <a:rPr lang="en" sz="1100">
                <a:latin typeface="Poppins"/>
                <a:ea typeface="Poppins"/>
                <a:cs typeface="Poppins"/>
                <a:sym typeface="Poppins"/>
              </a:rPr>
              <a:t>The current data landscape is filled with solutions, perhaps too many solutions, which means that it is usually a significant time investment to select the appropriate solutions/vendors for your custom MDS. </a:t>
            </a:r>
            <a:endParaRPr sz="1100">
              <a:latin typeface="Poppins"/>
              <a:ea typeface="Poppins"/>
              <a:cs typeface="Poppins"/>
              <a:sym typeface="Poppins"/>
            </a:endParaRPr>
          </a:p>
          <a:p>
            <a:pPr indent="0" lvl="0" marL="0" rtl="0" algn="l">
              <a:lnSpc>
                <a:spcPct val="115000"/>
              </a:lnSpc>
              <a:spcBef>
                <a:spcPts val="0"/>
              </a:spcBef>
              <a:spcAft>
                <a:spcPts val="0"/>
              </a:spcAft>
              <a:buNone/>
            </a:pPr>
            <a:r>
              <a:t/>
            </a:r>
            <a:endParaRPr sz="1100">
              <a:latin typeface="Poppins"/>
              <a:ea typeface="Poppins"/>
              <a:cs typeface="Poppins"/>
              <a:sym typeface="Poppins"/>
            </a:endParaRPr>
          </a:p>
        </p:txBody>
      </p:sp>
      <p:sp>
        <p:nvSpPr>
          <p:cNvPr id="763" name="Google Shape;763;p133"/>
          <p:cNvSpPr/>
          <p:nvPr/>
        </p:nvSpPr>
        <p:spPr>
          <a:xfrm>
            <a:off x="4365050" y="4545400"/>
            <a:ext cx="207000" cy="299700"/>
          </a:xfrm>
          <a:prstGeom prst="downArrow">
            <a:avLst>
              <a:gd fmla="val 50000" name="adj1"/>
              <a:gd fmla="val 50000" name="adj2"/>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134"/>
          <p:cNvSpPr txBox="1"/>
          <p:nvPr/>
        </p:nvSpPr>
        <p:spPr>
          <a:xfrm>
            <a:off x="484500" y="862800"/>
            <a:ext cx="7983300" cy="3558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100">
              <a:latin typeface="Poppins"/>
              <a:ea typeface="Poppins"/>
              <a:cs typeface="Poppins"/>
              <a:sym typeface="Poppins"/>
            </a:endParaRPr>
          </a:p>
          <a:p>
            <a:pPr indent="0" lvl="0" marL="0" rtl="0" algn="ctr">
              <a:lnSpc>
                <a:spcPct val="115000"/>
              </a:lnSpc>
              <a:spcBef>
                <a:spcPts val="0"/>
              </a:spcBef>
              <a:spcAft>
                <a:spcPts val="0"/>
              </a:spcAft>
              <a:buNone/>
            </a:pPr>
            <a:r>
              <a:rPr b="1" lang="en" sz="1100">
                <a:latin typeface="Poppins"/>
                <a:ea typeface="Poppins"/>
                <a:cs typeface="Poppins"/>
                <a:sym typeface="Poppins"/>
              </a:rPr>
              <a:t>Technical Disadvantages</a:t>
            </a:r>
            <a:endParaRPr b="1" sz="1100">
              <a:latin typeface="Poppins"/>
              <a:ea typeface="Poppins"/>
              <a:cs typeface="Poppins"/>
              <a:sym typeface="Poppins"/>
            </a:endParaRPr>
          </a:p>
          <a:p>
            <a:pPr indent="-298450" lvl="0" marL="457200" rtl="0" algn="l">
              <a:lnSpc>
                <a:spcPct val="115000"/>
              </a:lnSpc>
              <a:spcBef>
                <a:spcPts val="0"/>
              </a:spcBef>
              <a:spcAft>
                <a:spcPts val="0"/>
              </a:spcAft>
              <a:buSzPts val="1100"/>
              <a:buFont typeface="Poppins"/>
              <a:buChar char="●"/>
            </a:pPr>
            <a:r>
              <a:rPr b="1" lang="en" sz="1100">
                <a:latin typeface="Poppins"/>
                <a:ea typeface="Poppins"/>
                <a:cs typeface="Poppins"/>
                <a:sym typeface="Poppins"/>
              </a:rPr>
              <a:t>Training</a:t>
            </a:r>
            <a:endParaRPr sz="1100">
              <a:latin typeface="Poppins"/>
              <a:ea typeface="Poppins"/>
              <a:cs typeface="Poppins"/>
              <a:sym typeface="Poppins"/>
            </a:endParaRPr>
          </a:p>
          <a:p>
            <a:pPr indent="-298450" lvl="1" marL="914400" rtl="0" algn="l">
              <a:lnSpc>
                <a:spcPct val="115000"/>
              </a:lnSpc>
              <a:spcBef>
                <a:spcPts val="0"/>
              </a:spcBef>
              <a:spcAft>
                <a:spcPts val="0"/>
              </a:spcAft>
              <a:buSzPts val="1100"/>
              <a:buFont typeface="Poppins"/>
              <a:buChar char="○"/>
            </a:pPr>
            <a:r>
              <a:rPr lang="en" sz="1100">
                <a:latin typeface="Poppins"/>
                <a:ea typeface="Poppins"/>
                <a:cs typeface="Poppins"/>
                <a:sym typeface="Poppins"/>
              </a:rPr>
              <a:t>When you stitch together tools, it creates gaps in integration between them and requires additional training with the various interfaces. </a:t>
            </a:r>
            <a:endParaRPr sz="1100">
              <a:latin typeface="Poppins"/>
              <a:ea typeface="Poppins"/>
              <a:cs typeface="Poppins"/>
              <a:sym typeface="Poppins"/>
            </a:endParaRPr>
          </a:p>
          <a:p>
            <a:pPr indent="-298450" lvl="0" marL="457200" rtl="0" algn="l">
              <a:lnSpc>
                <a:spcPct val="115000"/>
              </a:lnSpc>
              <a:spcBef>
                <a:spcPts val="0"/>
              </a:spcBef>
              <a:spcAft>
                <a:spcPts val="0"/>
              </a:spcAft>
              <a:buSzPts val="1100"/>
              <a:buFont typeface="Poppins"/>
              <a:buChar char="●"/>
            </a:pPr>
            <a:r>
              <a:rPr b="1" lang="en" sz="1100">
                <a:latin typeface="Poppins"/>
                <a:ea typeface="Poppins"/>
                <a:cs typeface="Poppins"/>
                <a:sym typeface="Poppins"/>
              </a:rPr>
              <a:t>Maintenance</a:t>
            </a:r>
            <a:endParaRPr sz="1100">
              <a:latin typeface="Poppins"/>
              <a:ea typeface="Poppins"/>
              <a:cs typeface="Poppins"/>
              <a:sym typeface="Poppins"/>
            </a:endParaRPr>
          </a:p>
          <a:p>
            <a:pPr indent="-298450" lvl="1" marL="914400" rtl="0" algn="l">
              <a:lnSpc>
                <a:spcPct val="115000"/>
              </a:lnSpc>
              <a:spcBef>
                <a:spcPts val="0"/>
              </a:spcBef>
              <a:spcAft>
                <a:spcPts val="0"/>
              </a:spcAft>
              <a:buSzPts val="1100"/>
              <a:buFont typeface="Poppins"/>
              <a:buChar char="○"/>
            </a:pPr>
            <a:r>
              <a:rPr lang="en" sz="1100">
                <a:latin typeface="Poppins"/>
                <a:ea typeface="Poppins"/>
                <a:cs typeface="Poppins"/>
                <a:sym typeface="Poppins"/>
              </a:rPr>
              <a:t>The MDS requires regular maintenance to ensure that it is functioning seamlessly. This is usually a time-consuming task and may require dedicated resources to manage which means that there is little to no time to accomplish the revenue-generating, long-tail use cases. </a:t>
            </a:r>
            <a:endParaRPr sz="1100">
              <a:latin typeface="Poppins"/>
              <a:ea typeface="Poppins"/>
              <a:cs typeface="Poppins"/>
              <a:sym typeface="Poppins"/>
            </a:endParaRPr>
          </a:p>
          <a:p>
            <a:pPr indent="-298450" lvl="0" marL="457200" rtl="0" algn="l">
              <a:lnSpc>
                <a:spcPct val="115000"/>
              </a:lnSpc>
              <a:spcBef>
                <a:spcPts val="0"/>
              </a:spcBef>
              <a:spcAft>
                <a:spcPts val="0"/>
              </a:spcAft>
              <a:buSzPts val="1100"/>
              <a:buChar char="●"/>
            </a:pPr>
            <a:r>
              <a:rPr b="1" lang="en" sz="1100">
                <a:latin typeface="Poppins"/>
                <a:ea typeface="Poppins"/>
                <a:cs typeface="Poppins"/>
                <a:sym typeface="Poppins"/>
              </a:rPr>
              <a:t>Governance</a:t>
            </a:r>
            <a:r>
              <a:rPr lang="en" sz="1100">
                <a:latin typeface="Poppins"/>
                <a:ea typeface="Poppins"/>
                <a:cs typeface="Poppins"/>
                <a:sym typeface="Poppins"/>
              </a:rPr>
              <a:t> </a:t>
            </a:r>
            <a:endParaRPr sz="1100">
              <a:latin typeface="Poppins"/>
              <a:ea typeface="Poppins"/>
              <a:cs typeface="Poppins"/>
              <a:sym typeface="Poppins"/>
            </a:endParaRPr>
          </a:p>
          <a:p>
            <a:pPr indent="-298450" lvl="1" marL="914400" rtl="0" algn="l">
              <a:lnSpc>
                <a:spcPct val="115000"/>
              </a:lnSpc>
              <a:spcBef>
                <a:spcPts val="0"/>
              </a:spcBef>
              <a:spcAft>
                <a:spcPts val="0"/>
              </a:spcAft>
              <a:buSzPts val="1100"/>
              <a:buChar char="○"/>
            </a:pPr>
            <a:r>
              <a:rPr lang="en" sz="1100">
                <a:latin typeface="Poppins"/>
                <a:ea typeface="Poppins"/>
                <a:cs typeface="Poppins"/>
                <a:sym typeface="Poppins"/>
              </a:rPr>
              <a:t>To maintain complete c</a:t>
            </a:r>
            <a:r>
              <a:rPr lang="en" sz="1100">
                <a:latin typeface="Poppins"/>
                <a:ea typeface="Poppins"/>
                <a:cs typeface="Poppins"/>
                <a:sym typeface="Poppins"/>
              </a:rPr>
              <a:t>ontrol over all the tools that are assembled together, an additional tool is required, which increases complexity and requires additional knowledge and personal resources. Additionally, it can be difficult to maintain complete control over all the tools, which can lead to security risks and data breaches. Furthermore, it can be challenging to ensure interoperability between different tools, which can lead to data silos and incompatibility issues. Also it is important to ensure that all the tools are up-to-date and compatible with each other, which can lead to performance issues and downtime. </a:t>
            </a:r>
            <a:endParaRPr b="1" sz="1100">
              <a:latin typeface="Poppins"/>
              <a:ea typeface="Poppins"/>
              <a:cs typeface="Poppins"/>
              <a:sym typeface="Poppins"/>
            </a:endParaRPr>
          </a:p>
          <a:p>
            <a:pPr indent="-298450" lvl="0" marL="457200" rtl="0" algn="l">
              <a:lnSpc>
                <a:spcPct val="115000"/>
              </a:lnSpc>
              <a:spcBef>
                <a:spcPts val="0"/>
              </a:spcBef>
              <a:spcAft>
                <a:spcPts val="0"/>
              </a:spcAft>
              <a:buSzPts val="1100"/>
              <a:buChar char="●"/>
            </a:pPr>
            <a:r>
              <a:rPr b="1" lang="en" sz="1100">
                <a:latin typeface="Poppins"/>
                <a:ea typeface="Poppins"/>
                <a:cs typeface="Poppins"/>
                <a:sym typeface="Poppins"/>
              </a:rPr>
              <a:t>Scalability</a:t>
            </a:r>
            <a:r>
              <a:rPr lang="en" sz="1100">
                <a:latin typeface="Poppins"/>
                <a:ea typeface="Poppins"/>
                <a:cs typeface="Poppins"/>
                <a:sym typeface="Poppins"/>
              </a:rPr>
              <a:t> </a:t>
            </a:r>
            <a:endParaRPr sz="1100">
              <a:latin typeface="Poppins"/>
              <a:ea typeface="Poppins"/>
              <a:cs typeface="Poppins"/>
              <a:sym typeface="Poppins"/>
            </a:endParaRPr>
          </a:p>
          <a:p>
            <a:pPr indent="-298450" lvl="1" marL="914400" rtl="0" algn="l">
              <a:lnSpc>
                <a:spcPct val="115000"/>
              </a:lnSpc>
              <a:spcBef>
                <a:spcPts val="0"/>
              </a:spcBef>
              <a:spcAft>
                <a:spcPts val="0"/>
              </a:spcAft>
              <a:buSzPts val="1100"/>
              <a:buChar char="○"/>
            </a:pPr>
            <a:r>
              <a:rPr lang="en" sz="1100">
                <a:latin typeface="Poppins"/>
                <a:ea typeface="Poppins"/>
                <a:cs typeface="Poppins"/>
                <a:sym typeface="Poppins"/>
              </a:rPr>
              <a:t>The process of scaling and adding additional resources and tools to address performance or requirements issues can lead to challenges associated with a high increase in complexity, which may result in increased costs and reduced efficiency.</a:t>
            </a:r>
            <a:endParaRPr sz="1100">
              <a:latin typeface="Poppins"/>
              <a:ea typeface="Poppins"/>
              <a:cs typeface="Poppins"/>
              <a:sym typeface="Poppins"/>
            </a:endParaRPr>
          </a:p>
          <a:p>
            <a:pPr indent="0" lvl="0" marL="0" rtl="0" algn="l">
              <a:lnSpc>
                <a:spcPct val="115000"/>
              </a:lnSpc>
              <a:spcBef>
                <a:spcPts val="0"/>
              </a:spcBef>
              <a:spcAft>
                <a:spcPts val="0"/>
              </a:spcAft>
              <a:buNone/>
            </a:pPr>
            <a:r>
              <a:t/>
            </a:r>
            <a:endParaRPr sz="1100">
              <a:latin typeface="Poppins"/>
              <a:ea typeface="Poppins"/>
              <a:cs typeface="Poppins"/>
              <a:sym typeface="Poppins"/>
            </a:endParaRPr>
          </a:p>
          <a:p>
            <a:pPr indent="0" lvl="0" marL="0" rtl="0" algn="l">
              <a:lnSpc>
                <a:spcPct val="115000"/>
              </a:lnSpc>
              <a:spcBef>
                <a:spcPts val="0"/>
              </a:spcBef>
              <a:spcAft>
                <a:spcPts val="0"/>
              </a:spcAft>
              <a:buNone/>
            </a:pPr>
            <a:r>
              <a:t/>
            </a:r>
            <a:endParaRPr sz="1100">
              <a:latin typeface="Poppins"/>
              <a:ea typeface="Poppins"/>
              <a:cs typeface="Poppins"/>
              <a:sym typeface="Poppins"/>
            </a:endParaRPr>
          </a:p>
        </p:txBody>
      </p:sp>
      <p:sp>
        <p:nvSpPr>
          <p:cNvPr id="769" name="Google Shape;769;p134"/>
          <p:cNvSpPr txBox="1"/>
          <p:nvPr/>
        </p:nvSpPr>
        <p:spPr>
          <a:xfrm>
            <a:off x="484500" y="343550"/>
            <a:ext cx="5423100" cy="476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lang="en" sz="2240">
                <a:solidFill>
                  <a:srgbClr val="233141"/>
                </a:solidFill>
                <a:latin typeface="Poppins SemiBold"/>
                <a:ea typeface="Poppins SemiBold"/>
                <a:cs typeface="Poppins SemiBold"/>
                <a:sym typeface="Poppins SemiBold"/>
              </a:rPr>
              <a:t>Modern Data Stack</a:t>
            </a:r>
            <a:endParaRPr sz="2240">
              <a:solidFill>
                <a:srgbClr val="233141"/>
              </a:solidFill>
              <a:latin typeface="Poppins Light"/>
              <a:ea typeface="Poppins Light"/>
              <a:cs typeface="Poppins Light"/>
              <a:sym typeface="Poppins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135"/>
          <p:cNvSpPr txBox="1"/>
          <p:nvPr/>
        </p:nvSpPr>
        <p:spPr>
          <a:xfrm>
            <a:off x="476100" y="348875"/>
            <a:ext cx="4294500" cy="476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4285F4"/>
              </a:buClr>
              <a:buSzPts val="1100"/>
              <a:buFont typeface="Arial"/>
              <a:buNone/>
            </a:pPr>
            <a:r>
              <a:rPr lang="en" sz="2200">
                <a:solidFill>
                  <a:srgbClr val="233141"/>
                </a:solidFill>
                <a:latin typeface="Poppins Light"/>
                <a:ea typeface="Poppins Light"/>
                <a:cs typeface="Poppins Light"/>
                <a:sym typeface="Poppins Light"/>
              </a:rPr>
              <a:t>Modern</a:t>
            </a:r>
            <a:r>
              <a:rPr lang="en" sz="2200">
                <a:solidFill>
                  <a:srgbClr val="233141"/>
                </a:solidFill>
                <a:latin typeface="Poppins SemiBold"/>
                <a:ea typeface="Poppins SemiBold"/>
                <a:cs typeface="Poppins SemiBold"/>
                <a:sym typeface="Poppins SemiBold"/>
              </a:rPr>
              <a:t> Data Stack</a:t>
            </a:r>
            <a:endParaRPr sz="2200">
              <a:solidFill>
                <a:srgbClr val="233141"/>
              </a:solidFill>
              <a:latin typeface="Poppins SemiBold"/>
              <a:ea typeface="Poppins SemiBold"/>
              <a:cs typeface="Poppins SemiBold"/>
              <a:sym typeface="Poppins SemiBold"/>
            </a:endParaRPr>
          </a:p>
        </p:txBody>
      </p:sp>
      <p:pic>
        <p:nvPicPr>
          <p:cNvPr id="775" name="Google Shape;775;p135"/>
          <p:cNvPicPr preferRelativeResize="0"/>
          <p:nvPr/>
        </p:nvPicPr>
        <p:blipFill rotWithShape="1">
          <a:blip r:embed="rId3">
            <a:alphaModFix/>
          </a:blip>
          <a:srcRect b="5292" l="1398" r="2122" t="10836"/>
          <a:stretch/>
        </p:blipFill>
        <p:spPr>
          <a:xfrm>
            <a:off x="1926800" y="1090150"/>
            <a:ext cx="5214100" cy="3631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136"/>
          <p:cNvSpPr/>
          <p:nvPr/>
        </p:nvSpPr>
        <p:spPr>
          <a:xfrm>
            <a:off x="4450" y="40800"/>
            <a:ext cx="6108300" cy="5102700"/>
          </a:xfrm>
          <a:prstGeom prst="rect">
            <a:avLst/>
          </a:prstGeom>
          <a:solidFill>
            <a:srgbClr val="F4F7FA"/>
          </a:solidFill>
          <a:ln>
            <a:noFill/>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None/>
            </a:pPr>
            <a:r>
              <a:t/>
            </a:r>
            <a:endParaRPr sz="1100">
              <a:solidFill>
                <a:srgbClr val="233141"/>
              </a:solidFill>
              <a:latin typeface="Poppins"/>
              <a:ea typeface="Poppins"/>
              <a:cs typeface="Poppins"/>
              <a:sym typeface="Poppins"/>
            </a:endParaRPr>
          </a:p>
        </p:txBody>
      </p:sp>
      <p:sp>
        <p:nvSpPr>
          <p:cNvPr id="781" name="Google Shape;781;p136"/>
          <p:cNvSpPr txBox="1"/>
          <p:nvPr/>
        </p:nvSpPr>
        <p:spPr>
          <a:xfrm>
            <a:off x="476100" y="348875"/>
            <a:ext cx="6453600" cy="476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lang="en" sz="2240">
                <a:solidFill>
                  <a:srgbClr val="233141"/>
                </a:solidFill>
                <a:latin typeface="Poppins Light"/>
                <a:ea typeface="Poppins Light"/>
                <a:cs typeface="Poppins Light"/>
                <a:sym typeface="Poppins Light"/>
              </a:rPr>
              <a:t>Issues with</a:t>
            </a:r>
            <a:r>
              <a:rPr b="1" lang="en" sz="2240">
                <a:solidFill>
                  <a:srgbClr val="233141"/>
                </a:solidFill>
                <a:latin typeface="Poppins"/>
                <a:ea typeface="Poppins"/>
                <a:cs typeface="Poppins"/>
                <a:sym typeface="Poppins"/>
              </a:rPr>
              <a:t> </a:t>
            </a:r>
            <a:r>
              <a:rPr lang="en" sz="2240">
                <a:solidFill>
                  <a:srgbClr val="233141"/>
                </a:solidFill>
                <a:latin typeface="Poppins SemiBold"/>
                <a:ea typeface="Poppins SemiBold"/>
                <a:cs typeface="Poppins SemiBold"/>
                <a:sym typeface="Poppins SemiBold"/>
              </a:rPr>
              <a:t>Modern Data Stack (MDS)</a:t>
            </a:r>
            <a:endParaRPr sz="2240">
              <a:solidFill>
                <a:srgbClr val="233141"/>
              </a:solidFill>
              <a:latin typeface="Poppins SemiBold"/>
              <a:ea typeface="Poppins SemiBold"/>
              <a:cs typeface="Poppins SemiBold"/>
              <a:sym typeface="Poppins SemiBold"/>
            </a:endParaRPr>
          </a:p>
        </p:txBody>
      </p:sp>
      <p:sp>
        <p:nvSpPr>
          <p:cNvPr id="782" name="Google Shape;782;p136"/>
          <p:cNvSpPr txBox="1"/>
          <p:nvPr>
            <p:ph idx="1" type="body"/>
          </p:nvPr>
        </p:nvSpPr>
        <p:spPr>
          <a:xfrm>
            <a:off x="476100" y="862800"/>
            <a:ext cx="3881400" cy="3870900"/>
          </a:xfrm>
          <a:prstGeom prst="rect">
            <a:avLst/>
          </a:prstGeom>
          <a:noFill/>
          <a:ln>
            <a:noFill/>
          </a:ln>
        </p:spPr>
        <p:txBody>
          <a:bodyPr anchorCtr="0" anchor="t" bIns="91425" lIns="91425" spcFirstLastPara="1" rIns="91425" wrap="square" tIns="91425">
            <a:noAutofit/>
          </a:bodyPr>
          <a:lstStyle/>
          <a:p>
            <a:pPr indent="-207009" lvl="0" marL="274320" rtl="0" algn="l">
              <a:lnSpc>
                <a:spcPct val="115000"/>
              </a:lnSpc>
              <a:spcBef>
                <a:spcPts val="100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MDS often poses a dilemma: Which tool should be added, and why? When is it enough?</a:t>
            </a:r>
            <a:endParaRPr sz="1100">
              <a:solidFill>
                <a:schemeClr val="dk1"/>
              </a:solidFill>
              <a:latin typeface="Poppins"/>
              <a:ea typeface="Poppins"/>
              <a:cs typeface="Poppins"/>
              <a:sym typeface="Poppins"/>
            </a:endParaRPr>
          </a:p>
          <a:p>
            <a:pPr indent="-207009" lvl="0" marL="274320" rtl="0" algn="l">
              <a:lnSpc>
                <a:spcPct val="115000"/>
              </a:lnSpc>
              <a:spcBef>
                <a:spcPts val="1000"/>
              </a:spcBef>
              <a:spcAft>
                <a:spcPts val="0"/>
              </a:spcAft>
              <a:buClr>
                <a:srgbClr val="233141"/>
              </a:buClr>
              <a:buSzPts val="1100"/>
              <a:buFont typeface="Poppins"/>
              <a:buChar char="●"/>
            </a:pPr>
            <a:r>
              <a:rPr lang="en" sz="1100">
                <a:solidFill>
                  <a:schemeClr val="dk1"/>
                </a:solidFill>
                <a:latin typeface="Poppins"/>
                <a:ea typeface="Poppins"/>
                <a:cs typeface="Poppins"/>
                <a:sym typeface="Poppins"/>
              </a:rPr>
              <a:t>Every new tool in your stack brings additional costs:</a:t>
            </a:r>
            <a:endParaRPr sz="1100">
              <a:solidFill>
                <a:schemeClr val="dk1"/>
              </a:solidFill>
              <a:latin typeface="Poppins"/>
              <a:ea typeface="Poppins"/>
              <a:cs typeface="Poppins"/>
              <a:sym typeface="Poppins"/>
            </a:endParaRPr>
          </a:p>
          <a:p>
            <a:pPr indent="-207009" lvl="1" marL="731520" rtl="0" algn="l">
              <a:lnSpc>
                <a:spcPct val="115000"/>
              </a:lnSpc>
              <a:spcBef>
                <a:spcPts val="1000"/>
              </a:spcBef>
              <a:spcAft>
                <a:spcPts val="0"/>
              </a:spcAft>
              <a:buClr>
                <a:srgbClr val="233141"/>
              </a:buClr>
              <a:buSzPts val="1100"/>
              <a:buFont typeface="Poppins"/>
              <a:buChar char="○"/>
            </a:pPr>
            <a:r>
              <a:rPr lang="en" sz="1100">
                <a:solidFill>
                  <a:schemeClr val="dk1"/>
                </a:solidFill>
                <a:latin typeface="Poppins"/>
                <a:ea typeface="Poppins"/>
                <a:cs typeface="Poppins"/>
                <a:sym typeface="Poppins"/>
              </a:rPr>
              <a:t>Licensing fees</a:t>
            </a:r>
            <a:endParaRPr sz="1100">
              <a:solidFill>
                <a:schemeClr val="dk1"/>
              </a:solidFill>
              <a:latin typeface="Poppins"/>
              <a:ea typeface="Poppins"/>
              <a:cs typeface="Poppins"/>
              <a:sym typeface="Poppins"/>
            </a:endParaRPr>
          </a:p>
          <a:p>
            <a:pPr indent="-207009" lvl="1" marL="731520" rtl="0" algn="l">
              <a:lnSpc>
                <a:spcPct val="115000"/>
              </a:lnSpc>
              <a:spcBef>
                <a:spcPts val="1000"/>
              </a:spcBef>
              <a:spcAft>
                <a:spcPts val="0"/>
              </a:spcAft>
              <a:buClr>
                <a:srgbClr val="233141"/>
              </a:buClr>
              <a:buSzPts val="1100"/>
              <a:buFont typeface="Poppins"/>
              <a:buChar char="○"/>
            </a:pPr>
            <a:r>
              <a:rPr lang="en" sz="1100">
                <a:solidFill>
                  <a:schemeClr val="dk1"/>
                </a:solidFill>
                <a:latin typeface="Poppins"/>
                <a:ea typeface="Poppins"/>
                <a:cs typeface="Poppins"/>
                <a:sym typeface="Poppins"/>
              </a:rPr>
              <a:t>Employee onboarding, training, and hiring </a:t>
            </a:r>
            <a:endParaRPr sz="1100">
              <a:solidFill>
                <a:schemeClr val="dk1"/>
              </a:solidFill>
              <a:latin typeface="Poppins"/>
              <a:ea typeface="Poppins"/>
              <a:cs typeface="Poppins"/>
              <a:sym typeface="Poppins"/>
            </a:endParaRPr>
          </a:p>
          <a:p>
            <a:pPr indent="0" lvl="0" marL="731520" rtl="0" algn="l">
              <a:lnSpc>
                <a:spcPct val="115000"/>
              </a:lnSpc>
              <a:spcBef>
                <a:spcPts val="1000"/>
              </a:spcBef>
              <a:spcAft>
                <a:spcPts val="0"/>
              </a:spcAft>
              <a:buNone/>
            </a:pPr>
            <a:r>
              <a:rPr lang="en" sz="1100">
                <a:solidFill>
                  <a:schemeClr val="dk1"/>
                </a:solidFill>
                <a:latin typeface="Poppins"/>
                <a:ea typeface="Poppins"/>
                <a:cs typeface="Poppins"/>
                <a:sym typeface="Poppins"/>
              </a:rPr>
              <a:t>the right expertise.</a:t>
            </a:r>
            <a:endParaRPr sz="1100">
              <a:solidFill>
                <a:schemeClr val="dk1"/>
              </a:solidFill>
              <a:latin typeface="Poppins"/>
              <a:ea typeface="Poppins"/>
              <a:cs typeface="Poppins"/>
              <a:sym typeface="Poppins"/>
            </a:endParaRPr>
          </a:p>
          <a:p>
            <a:pPr indent="-207009" lvl="0" marL="274320" rtl="0" algn="l">
              <a:lnSpc>
                <a:spcPct val="115000"/>
              </a:lnSpc>
              <a:spcBef>
                <a:spcPts val="1000"/>
              </a:spcBef>
              <a:spcAft>
                <a:spcPts val="0"/>
              </a:spcAft>
              <a:buClr>
                <a:srgbClr val="233141"/>
              </a:buClr>
              <a:buSzPts val="1100"/>
              <a:buFont typeface="Poppins"/>
              <a:buChar char="●"/>
            </a:pPr>
            <a:r>
              <a:rPr lang="en" sz="1100">
                <a:solidFill>
                  <a:schemeClr val="dk1"/>
                </a:solidFill>
                <a:latin typeface="Poppins"/>
                <a:ea typeface="Poppins"/>
                <a:cs typeface="Poppins"/>
                <a:sym typeface="Poppins"/>
              </a:rPr>
              <a:t>Other challenges with MDS include:</a:t>
            </a:r>
            <a:endParaRPr sz="1100">
              <a:solidFill>
                <a:schemeClr val="dk1"/>
              </a:solidFill>
              <a:latin typeface="Poppins"/>
              <a:ea typeface="Poppins"/>
              <a:cs typeface="Poppins"/>
              <a:sym typeface="Poppins"/>
            </a:endParaRPr>
          </a:p>
          <a:p>
            <a:pPr indent="-207009" lvl="1" marL="731520" rtl="0" algn="l">
              <a:lnSpc>
                <a:spcPct val="115000"/>
              </a:lnSpc>
              <a:spcBef>
                <a:spcPts val="1000"/>
              </a:spcBef>
              <a:spcAft>
                <a:spcPts val="0"/>
              </a:spcAft>
              <a:buClr>
                <a:srgbClr val="233141"/>
              </a:buClr>
              <a:buSzPts val="1100"/>
              <a:buFont typeface="Poppins"/>
              <a:buChar char="○"/>
            </a:pPr>
            <a:r>
              <a:rPr lang="en" sz="1100">
                <a:solidFill>
                  <a:schemeClr val="dk1"/>
                </a:solidFill>
                <a:latin typeface="Poppins"/>
                <a:ea typeface="Poppins"/>
                <a:cs typeface="Poppins"/>
                <a:sym typeface="Poppins"/>
              </a:rPr>
              <a:t>Data teams dedicating more time             to infrastructure maintenance than             to data and applications.</a:t>
            </a:r>
            <a:endParaRPr sz="1100">
              <a:solidFill>
                <a:schemeClr val="dk1"/>
              </a:solidFill>
              <a:latin typeface="Poppins"/>
              <a:ea typeface="Poppins"/>
              <a:cs typeface="Poppins"/>
              <a:sym typeface="Poppins"/>
            </a:endParaRPr>
          </a:p>
          <a:p>
            <a:pPr indent="-207009" lvl="1" marL="731520" rtl="0" algn="l">
              <a:lnSpc>
                <a:spcPct val="115000"/>
              </a:lnSpc>
              <a:spcBef>
                <a:spcPts val="1000"/>
              </a:spcBef>
              <a:spcAft>
                <a:spcPts val="0"/>
              </a:spcAft>
              <a:buClr>
                <a:srgbClr val="233141"/>
              </a:buClr>
              <a:buSzPts val="1100"/>
              <a:buFont typeface="Poppins"/>
              <a:buChar char="○"/>
            </a:pPr>
            <a:r>
              <a:rPr lang="en" sz="1100">
                <a:solidFill>
                  <a:schemeClr val="dk1"/>
                </a:solidFill>
                <a:latin typeface="Poppins"/>
                <a:ea typeface="Poppins"/>
                <a:cs typeface="Poppins"/>
                <a:sym typeface="Poppins"/>
              </a:rPr>
              <a:t>Tool friction, leading to data silos.</a:t>
            </a:r>
            <a:endParaRPr sz="1100">
              <a:solidFill>
                <a:schemeClr val="dk1"/>
              </a:solidFill>
              <a:latin typeface="Poppins"/>
              <a:ea typeface="Poppins"/>
              <a:cs typeface="Poppins"/>
              <a:sym typeface="Poppins"/>
            </a:endParaRPr>
          </a:p>
          <a:p>
            <a:pPr indent="-207009" lvl="1" marL="731520" rtl="0" algn="l">
              <a:lnSpc>
                <a:spcPct val="115000"/>
              </a:lnSpc>
              <a:spcBef>
                <a:spcPts val="1000"/>
              </a:spcBef>
              <a:spcAft>
                <a:spcPts val="0"/>
              </a:spcAft>
              <a:buClr>
                <a:srgbClr val="233141"/>
              </a:buClr>
              <a:buSzPts val="1100"/>
              <a:buFont typeface="Poppins"/>
              <a:buChar char="○"/>
            </a:pPr>
            <a:r>
              <a:rPr lang="en" sz="1100">
                <a:solidFill>
                  <a:schemeClr val="dk1"/>
                </a:solidFill>
                <a:latin typeface="Poppins"/>
                <a:ea typeface="Poppins"/>
                <a:cs typeface="Poppins"/>
                <a:sym typeface="Poppins"/>
              </a:rPr>
              <a:t>Increased effort to address                             the consequences of data silos.</a:t>
            </a:r>
            <a:endParaRPr sz="1100">
              <a:solidFill>
                <a:schemeClr val="dk1"/>
              </a:solidFill>
              <a:latin typeface="Poppins"/>
              <a:ea typeface="Poppins"/>
              <a:cs typeface="Poppins"/>
              <a:sym typeface="Poppins"/>
            </a:endParaRPr>
          </a:p>
          <a:p>
            <a:pPr indent="0" lvl="0" marL="0" rtl="0" algn="l">
              <a:lnSpc>
                <a:spcPct val="115000"/>
              </a:lnSpc>
              <a:spcBef>
                <a:spcPts val="1000"/>
              </a:spcBef>
              <a:spcAft>
                <a:spcPts val="0"/>
              </a:spcAft>
              <a:buNone/>
            </a:pPr>
            <a:r>
              <a:t/>
            </a:r>
            <a:endParaRPr sz="1100">
              <a:solidFill>
                <a:schemeClr val="dk1"/>
              </a:solidFill>
              <a:latin typeface="Poppins"/>
              <a:ea typeface="Poppins"/>
              <a:cs typeface="Poppins"/>
              <a:sym typeface="Poppins"/>
            </a:endParaRPr>
          </a:p>
        </p:txBody>
      </p:sp>
      <p:pic>
        <p:nvPicPr>
          <p:cNvPr id="783" name="Google Shape;783;p136"/>
          <p:cNvPicPr preferRelativeResize="0"/>
          <p:nvPr/>
        </p:nvPicPr>
        <p:blipFill>
          <a:blip r:embed="rId3">
            <a:alphaModFix/>
          </a:blip>
          <a:stretch>
            <a:fillRect/>
          </a:stretch>
        </p:blipFill>
        <p:spPr>
          <a:xfrm>
            <a:off x="4690025" y="1581550"/>
            <a:ext cx="3977300" cy="2406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137"/>
          <p:cNvSpPr txBox="1"/>
          <p:nvPr/>
        </p:nvSpPr>
        <p:spPr>
          <a:xfrm>
            <a:off x="476100" y="348875"/>
            <a:ext cx="7018500" cy="7074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lang="en" sz="2240">
                <a:solidFill>
                  <a:srgbClr val="233141"/>
                </a:solidFill>
                <a:latin typeface="Poppins SemiBold"/>
                <a:ea typeface="Poppins SemiBold"/>
                <a:cs typeface="Poppins SemiBold"/>
                <a:sym typeface="Poppins SemiBold"/>
              </a:rPr>
              <a:t>Invisible components </a:t>
            </a:r>
            <a:r>
              <a:rPr lang="en" sz="2240">
                <a:solidFill>
                  <a:srgbClr val="233141"/>
                </a:solidFill>
                <a:latin typeface="Poppins Light"/>
                <a:ea typeface="Poppins Light"/>
                <a:cs typeface="Poppins Light"/>
                <a:sym typeface="Poppins Light"/>
              </a:rPr>
              <a:t>of Modern Data stack</a:t>
            </a:r>
            <a:endParaRPr sz="2240">
              <a:solidFill>
                <a:srgbClr val="233141"/>
              </a:solidFill>
              <a:latin typeface="Poppins Light"/>
              <a:ea typeface="Poppins Light"/>
              <a:cs typeface="Poppins Light"/>
              <a:sym typeface="Poppins Light"/>
            </a:endParaRPr>
          </a:p>
          <a:p>
            <a:pPr indent="0" lvl="0" marL="0" marR="0" rtl="0" algn="l">
              <a:lnSpc>
                <a:spcPct val="90000"/>
              </a:lnSpc>
              <a:spcBef>
                <a:spcPts val="0"/>
              </a:spcBef>
              <a:spcAft>
                <a:spcPts val="0"/>
              </a:spcAft>
              <a:buNone/>
            </a:pPr>
            <a:r>
              <a:t/>
            </a:r>
            <a:endParaRPr sz="2240">
              <a:solidFill>
                <a:srgbClr val="233141"/>
              </a:solidFill>
              <a:latin typeface="Poppins SemiBold"/>
              <a:ea typeface="Poppins SemiBold"/>
              <a:cs typeface="Poppins SemiBold"/>
              <a:sym typeface="Poppins SemiBold"/>
            </a:endParaRPr>
          </a:p>
          <a:p>
            <a:pPr indent="0" lvl="0" marL="0" marR="0" rtl="0" algn="l">
              <a:lnSpc>
                <a:spcPct val="90000"/>
              </a:lnSpc>
              <a:spcBef>
                <a:spcPts val="0"/>
              </a:spcBef>
              <a:spcAft>
                <a:spcPts val="0"/>
              </a:spcAft>
              <a:buNone/>
            </a:pPr>
            <a:r>
              <a:t/>
            </a:r>
            <a:endParaRPr sz="2240">
              <a:solidFill>
                <a:srgbClr val="233141"/>
              </a:solidFill>
              <a:latin typeface="Poppins SemiBold"/>
              <a:ea typeface="Poppins SemiBold"/>
              <a:cs typeface="Poppins SemiBold"/>
              <a:sym typeface="Poppins SemiBold"/>
            </a:endParaRPr>
          </a:p>
        </p:txBody>
      </p:sp>
      <p:sp>
        <p:nvSpPr>
          <p:cNvPr id="789" name="Google Shape;789;p137"/>
          <p:cNvSpPr txBox="1"/>
          <p:nvPr/>
        </p:nvSpPr>
        <p:spPr>
          <a:xfrm>
            <a:off x="436025" y="2725775"/>
            <a:ext cx="1688400" cy="34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Poppins SemiBold"/>
                <a:ea typeface="Poppins SemiBold"/>
                <a:cs typeface="Poppins SemiBold"/>
                <a:sym typeface="Poppins SemiBold"/>
              </a:rPr>
              <a:t>Logging</a:t>
            </a:r>
            <a:endParaRPr sz="1100">
              <a:latin typeface="Poppins SemiBold"/>
              <a:ea typeface="Poppins SemiBold"/>
              <a:cs typeface="Poppins SemiBold"/>
              <a:sym typeface="Poppins SemiBold"/>
            </a:endParaRPr>
          </a:p>
        </p:txBody>
      </p:sp>
      <p:sp>
        <p:nvSpPr>
          <p:cNvPr id="790" name="Google Shape;790;p137"/>
          <p:cNvSpPr txBox="1"/>
          <p:nvPr/>
        </p:nvSpPr>
        <p:spPr>
          <a:xfrm>
            <a:off x="1956725" y="2725775"/>
            <a:ext cx="2783100" cy="34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Poppins SemiBold"/>
                <a:ea typeface="Poppins SemiBold"/>
                <a:cs typeface="Poppins SemiBold"/>
                <a:sym typeface="Poppins SemiBold"/>
              </a:rPr>
              <a:t>Access Management</a:t>
            </a:r>
            <a:endParaRPr sz="1100">
              <a:latin typeface="Poppins SemiBold"/>
              <a:ea typeface="Poppins SemiBold"/>
              <a:cs typeface="Poppins SemiBold"/>
              <a:sym typeface="Poppins SemiBold"/>
            </a:endParaRPr>
          </a:p>
        </p:txBody>
      </p:sp>
      <p:sp>
        <p:nvSpPr>
          <p:cNvPr id="791" name="Google Shape;791;p137"/>
          <p:cNvSpPr txBox="1"/>
          <p:nvPr/>
        </p:nvSpPr>
        <p:spPr>
          <a:xfrm>
            <a:off x="4469675" y="2725775"/>
            <a:ext cx="2119500" cy="34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Poppins SemiBold"/>
                <a:ea typeface="Poppins SemiBold"/>
                <a:cs typeface="Poppins SemiBold"/>
                <a:sym typeface="Poppins SemiBold"/>
              </a:rPr>
              <a:t>Data residency</a:t>
            </a:r>
            <a:endParaRPr sz="1100">
              <a:latin typeface="Poppins SemiBold"/>
              <a:ea typeface="Poppins SemiBold"/>
              <a:cs typeface="Poppins SemiBold"/>
              <a:sym typeface="Poppins SemiBold"/>
            </a:endParaRPr>
          </a:p>
        </p:txBody>
      </p:sp>
      <p:sp>
        <p:nvSpPr>
          <p:cNvPr id="792" name="Google Shape;792;p137"/>
          <p:cNvSpPr txBox="1"/>
          <p:nvPr/>
        </p:nvSpPr>
        <p:spPr>
          <a:xfrm>
            <a:off x="6588463" y="2725775"/>
            <a:ext cx="2119500" cy="34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Poppins SemiBold"/>
                <a:ea typeface="Poppins SemiBold"/>
                <a:cs typeface="Poppins SemiBold"/>
                <a:sym typeface="Poppins SemiBold"/>
              </a:rPr>
              <a:t>Cost attribution</a:t>
            </a:r>
            <a:endParaRPr sz="1100">
              <a:latin typeface="Poppins SemiBold"/>
              <a:ea typeface="Poppins SemiBold"/>
              <a:cs typeface="Poppins SemiBold"/>
              <a:sym typeface="Poppins SemiBold"/>
            </a:endParaRPr>
          </a:p>
        </p:txBody>
      </p:sp>
      <p:pic>
        <p:nvPicPr>
          <p:cNvPr id="793" name="Google Shape;793;p137"/>
          <p:cNvPicPr preferRelativeResize="0"/>
          <p:nvPr/>
        </p:nvPicPr>
        <p:blipFill rotWithShape="1">
          <a:blip r:embed="rId3">
            <a:alphaModFix/>
          </a:blip>
          <a:srcRect b="0" l="0" r="0" t="0"/>
          <a:stretch/>
        </p:blipFill>
        <p:spPr>
          <a:xfrm>
            <a:off x="2960075" y="1649350"/>
            <a:ext cx="776400" cy="776400"/>
          </a:xfrm>
          <a:prstGeom prst="rect">
            <a:avLst/>
          </a:prstGeom>
          <a:noFill/>
          <a:ln>
            <a:noFill/>
          </a:ln>
        </p:spPr>
      </p:pic>
      <p:pic>
        <p:nvPicPr>
          <p:cNvPr id="794" name="Google Shape;794;p137"/>
          <p:cNvPicPr preferRelativeResize="0"/>
          <p:nvPr/>
        </p:nvPicPr>
        <p:blipFill rotWithShape="1">
          <a:blip r:embed="rId4">
            <a:alphaModFix/>
          </a:blip>
          <a:srcRect b="0" l="0" r="0" t="0"/>
          <a:stretch/>
        </p:blipFill>
        <p:spPr>
          <a:xfrm>
            <a:off x="892025" y="1649350"/>
            <a:ext cx="776400" cy="776400"/>
          </a:xfrm>
          <a:prstGeom prst="rect">
            <a:avLst/>
          </a:prstGeom>
          <a:noFill/>
          <a:ln>
            <a:noFill/>
          </a:ln>
        </p:spPr>
      </p:pic>
      <p:pic>
        <p:nvPicPr>
          <p:cNvPr id="795" name="Google Shape;795;p137"/>
          <p:cNvPicPr preferRelativeResize="0"/>
          <p:nvPr/>
        </p:nvPicPr>
        <p:blipFill rotWithShape="1">
          <a:blip r:embed="rId5">
            <a:alphaModFix/>
          </a:blip>
          <a:srcRect b="0" l="0" r="0" t="0"/>
          <a:stretch/>
        </p:blipFill>
        <p:spPr>
          <a:xfrm>
            <a:off x="5141225" y="1649350"/>
            <a:ext cx="776400" cy="776400"/>
          </a:xfrm>
          <a:prstGeom prst="rect">
            <a:avLst/>
          </a:prstGeom>
          <a:noFill/>
          <a:ln>
            <a:noFill/>
          </a:ln>
        </p:spPr>
      </p:pic>
      <p:pic>
        <p:nvPicPr>
          <p:cNvPr id="796" name="Google Shape;796;p137"/>
          <p:cNvPicPr preferRelativeResize="0"/>
          <p:nvPr/>
        </p:nvPicPr>
        <p:blipFill rotWithShape="1">
          <a:blip r:embed="rId6">
            <a:alphaModFix/>
          </a:blip>
          <a:srcRect b="0" l="0" r="0" t="0"/>
          <a:stretch/>
        </p:blipFill>
        <p:spPr>
          <a:xfrm>
            <a:off x="7260025" y="1649350"/>
            <a:ext cx="776400" cy="776400"/>
          </a:xfrm>
          <a:prstGeom prst="rect">
            <a:avLst/>
          </a:prstGeom>
          <a:noFill/>
          <a:ln>
            <a:noFill/>
          </a:ln>
        </p:spPr>
      </p:pic>
      <p:pic>
        <p:nvPicPr>
          <p:cNvPr id="797" name="Google Shape;797;p137"/>
          <p:cNvPicPr preferRelativeResize="0"/>
          <p:nvPr/>
        </p:nvPicPr>
        <p:blipFill>
          <a:blip r:embed="rId7">
            <a:alphaModFix/>
          </a:blip>
          <a:stretch>
            <a:fillRect/>
          </a:stretch>
        </p:blipFill>
        <p:spPr>
          <a:xfrm flipH="1">
            <a:off x="7085250" y="3136475"/>
            <a:ext cx="2058750" cy="2458825"/>
          </a:xfrm>
          <a:prstGeom prst="rect">
            <a:avLst/>
          </a:prstGeom>
          <a:noFill/>
          <a:ln>
            <a:noFill/>
          </a:ln>
        </p:spPr>
      </p:pic>
      <p:pic>
        <p:nvPicPr>
          <p:cNvPr id="798" name="Google Shape;798;p137"/>
          <p:cNvPicPr preferRelativeResize="0"/>
          <p:nvPr/>
        </p:nvPicPr>
        <p:blipFill>
          <a:blip r:embed="rId8">
            <a:alphaModFix/>
          </a:blip>
          <a:stretch>
            <a:fillRect/>
          </a:stretch>
        </p:blipFill>
        <p:spPr>
          <a:xfrm>
            <a:off x="-1" y="3570148"/>
            <a:ext cx="2251225" cy="13958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138"/>
          <p:cNvSpPr txBox="1"/>
          <p:nvPr/>
        </p:nvSpPr>
        <p:spPr>
          <a:xfrm>
            <a:off x="469850" y="348875"/>
            <a:ext cx="6880500" cy="476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2240">
                <a:solidFill>
                  <a:srgbClr val="233141"/>
                </a:solidFill>
                <a:latin typeface="Poppins SemiBold"/>
                <a:ea typeface="Poppins SemiBold"/>
                <a:cs typeface="Poppins SemiBold"/>
                <a:sym typeface="Poppins SemiBold"/>
              </a:rPr>
              <a:t>Modern</a:t>
            </a:r>
            <a:r>
              <a:rPr lang="en" sz="2240">
                <a:solidFill>
                  <a:srgbClr val="233141"/>
                </a:solidFill>
                <a:latin typeface="Poppins SemiBold"/>
                <a:ea typeface="Poppins SemiBold"/>
                <a:cs typeface="Poppins SemiBold"/>
                <a:sym typeface="Poppins SemiBold"/>
              </a:rPr>
              <a:t> Data Stack</a:t>
            </a:r>
            <a:r>
              <a:rPr b="1" lang="en" sz="2240">
                <a:solidFill>
                  <a:srgbClr val="233141"/>
                </a:solidFill>
                <a:latin typeface="Poppins"/>
                <a:ea typeface="Poppins"/>
                <a:cs typeface="Poppins"/>
                <a:sym typeface="Poppins"/>
              </a:rPr>
              <a:t> </a:t>
            </a:r>
            <a:r>
              <a:rPr lang="en" sz="2240">
                <a:solidFill>
                  <a:srgbClr val="233141"/>
                </a:solidFill>
                <a:latin typeface="Poppins Light"/>
                <a:ea typeface="Poppins Light"/>
                <a:cs typeface="Poppins Light"/>
                <a:sym typeface="Poppins Light"/>
              </a:rPr>
              <a:t>- Summary</a:t>
            </a:r>
            <a:endParaRPr sz="2240">
              <a:solidFill>
                <a:srgbClr val="233141"/>
              </a:solidFill>
              <a:latin typeface="Poppins Light"/>
              <a:ea typeface="Poppins Light"/>
              <a:cs typeface="Poppins Light"/>
              <a:sym typeface="Poppins Light"/>
            </a:endParaRPr>
          </a:p>
        </p:txBody>
      </p:sp>
      <p:graphicFrame>
        <p:nvGraphicFramePr>
          <p:cNvPr id="804" name="Google Shape;804;p138"/>
          <p:cNvGraphicFramePr/>
          <p:nvPr/>
        </p:nvGraphicFramePr>
        <p:xfrm>
          <a:off x="567000" y="1163350"/>
          <a:ext cx="3000000" cy="3000000"/>
        </p:xfrm>
        <a:graphic>
          <a:graphicData uri="http://schemas.openxmlformats.org/drawingml/2006/table">
            <a:tbl>
              <a:tblPr>
                <a:noFill/>
                <a:tableStyleId>{D7F9D5BA-540E-4E28-84BC-255DC694B1E3}</a:tableStyleId>
              </a:tblPr>
              <a:tblGrid>
                <a:gridCol w="1344250"/>
                <a:gridCol w="2278425"/>
                <a:gridCol w="1972625"/>
              </a:tblGrid>
              <a:tr h="306100">
                <a:tc>
                  <a:txBody>
                    <a:bodyPr/>
                    <a:lstStyle/>
                    <a:p>
                      <a:pPr indent="0" lvl="0" marL="0" rtl="0" algn="ctr">
                        <a:spcBef>
                          <a:spcPts val="0"/>
                        </a:spcBef>
                        <a:spcAft>
                          <a:spcPts val="0"/>
                        </a:spcAft>
                        <a:buNone/>
                      </a:pPr>
                      <a:r>
                        <a:rPr b="1" lang="en" sz="700">
                          <a:latin typeface="Poppins"/>
                          <a:ea typeface="Poppins"/>
                          <a:cs typeface="Poppins"/>
                          <a:sym typeface="Poppins"/>
                        </a:rPr>
                        <a:t>Aspect</a:t>
                      </a:r>
                      <a:endParaRPr b="1" sz="700">
                        <a:latin typeface="Poppins"/>
                        <a:ea typeface="Poppins"/>
                        <a:cs typeface="Poppins"/>
                        <a:sym typeface="Poppins"/>
                      </a:endParaRPr>
                    </a:p>
                  </a:txBody>
                  <a:tcPr marT="91425" marB="91425" marR="91425" marL="91425" anchor="ctr">
                    <a:lnL cap="flat" cmpd="sng" w="9525">
                      <a:solidFill>
                        <a:schemeClr val="lt1"/>
                      </a:solidFill>
                      <a:prstDash val="solid"/>
                      <a:round/>
                      <a:headEnd len="sm" w="sm" type="none"/>
                      <a:tailEnd len="sm" w="sm" type="none"/>
                    </a:lnL>
                    <a:lnR cap="flat" cmpd="sng" w="19050">
                      <a:solidFill>
                        <a:srgbClr val="D4EAFF"/>
                      </a:solidFill>
                      <a:prstDash val="solid"/>
                      <a:round/>
                      <a:headEnd len="sm" w="sm" type="none"/>
                      <a:tailEnd len="sm" w="sm" type="none"/>
                    </a:lnR>
                    <a:lnT cap="flat" cmpd="sng" w="9525">
                      <a:solidFill>
                        <a:schemeClr val="lt1"/>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sz="700">
                          <a:latin typeface="Poppins"/>
                          <a:ea typeface="Poppins"/>
                          <a:cs typeface="Poppins"/>
                          <a:sym typeface="Poppins"/>
                        </a:rPr>
                        <a:t>Level</a:t>
                      </a:r>
                      <a:endParaRPr b="1" sz="700">
                        <a:latin typeface="Poppins"/>
                        <a:ea typeface="Poppins"/>
                        <a:cs typeface="Poppins"/>
                        <a:sym typeface="Poppins"/>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9525">
                      <a:solidFill>
                        <a:schemeClr val="lt1"/>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sz="700">
                          <a:latin typeface="Poppins"/>
                          <a:ea typeface="Poppins"/>
                          <a:cs typeface="Poppins"/>
                          <a:sym typeface="Poppins"/>
                        </a:rPr>
                        <a:t>Modern Data </a:t>
                      </a:r>
                      <a:r>
                        <a:rPr b="1" lang="en" sz="700">
                          <a:latin typeface="Poppins"/>
                          <a:ea typeface="Poppins"/>
                          <a:cs typeface="Poppins"/>
                          <a:sym typeface="Poppins"/>
                        </a:rPr>
                        <a:t> </a:t>
                      </a:r>
                      <a:r>
                        <a:rPr b="1" lang="en" sz="700">
                          <a:latin typeface="Poppins"/>
                          <a:ea typeface="Poppins"/>
                          <a:cs typeface="Poppins"/>
                          <a:sym typeface="Poppins"/>
                        </a:rPr>
                        <a:t>Stack</a:t>
                      </a:r>
                      <a:endParaRPr b="1" sz="700">
                        <a:latin typeface="Poppins"/>
                        <a:ea typeface="Poppins"/>
                        <a:cs typeface="Poppins"/>
                        <a:sym typeface="Poppins"/>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r>
              <a:tr h="306100">
                <a:tc rowSpan="4">
                  <a:txBody>
                    <a:bodyPr/>
                    <a:lstStyle/>
                    <a:p>
                      <a:pPr indent="0" lvl="0" marL="0" rtl="0" algn="ctr">
                        <a:spcBef>
                          <a:spcPts val="0"/>
                        </a:spcBef>
                        <a:spcAft>
                          <a:spcPts val="0"/>
                        </a:spcAft>
                        <a:buNone/>
                      </a:pPr>
                      <a:r>
                        <a:rPr b="1" lang="en" sz="700">
                          <a:latin typeface="Poppins"/>
                          <a:ea typeface="Poppins"/>
                          <a:cs typeface="Poppins"/>
                          <a:sym typeface="Poppins"/>
                        </a:rPr>
                        <a:t>Data Team</a:t>
                      </a:r>
                      <a:endParaRPr b="1" sz="700">
                        <a:latin typeface="Poppins"/>
                        <a:ea typeface="Poppins"/>
                        <a:cs typeface="Poppins"/>
                        <a:sym typeface="Poppins"/>
                      </a:endParaRPr>
                    </a:p>
                  </a:txBody>
                  <a:tcPr marT="91425" marB="91425" marR="91425" marL="91425" anchor="ctr">
                    <a:lnL cap="flat" cmpd="sng" w="9525">
                      <a:solidFill>
                        <a:schemeClr val="lt1"/>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Non-savvy users</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N/A</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CC0000"/>
                    </a:solidFill>
                  </a:tcPr>
                </a:tc>
              </a:tr>
              <a:tr h="306100">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Individual “miracle worker”</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Typical pick (US)</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accent3"/>
                    </a:solidFill>
                  </a:tcPr>
                </a:tc>
              </a:tr>
              <a:tr h="437325">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Technical, mature team</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Starting to feel limitations/</a:t>
                      </a:r>
                      <a:endParaRPr sz="700">
                        <a:solidFill>
                          <a:schemeClr val="lt1"/>
                        </a:solidFill>
                        <a:latin typeface="Poppins Medium"/>
                        <a:ea typeface="Poppins Medium"/>
                        <a:cs typeface="Poppins Medium"/>
                        <a:sym typeface="Poppins Medium"/>
                      </a:endParaRPr>
                    </a:p>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own tooling on the top</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FFC306"/>
                    </a:solidFill>
                  </a:tcPr>
                </a:tc>
              </a:tr>
              <a:tr h="306100">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Mix of data team and business users</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M</a:t>
                      </a:r>
                      <a:r>
                        <a:rPr lang="en" sz="700">
                          <a:solidFill>
                            <a:schemeClr val="lt1"/>
                          </a:solidFill>
                          <a:latin typeface="Poppins Medium"/>
                          <a:ea typeface="Poppins Medium"/>
                          <a:cs typeface="Poppins Medium"/>
                          <a:sym typeface="Poppins Medium"/>
                        </a:rPr>
                        <a:t>aintains dependency on data team</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CC0000"/>
                    </a:solidFill>
                  </a:tcPr>
                </a:tc>
              </a:tr>
              <a:tr h="437325">
                <a:tc rowSpan="3">
                  <a:txBody>
                    <a:bodyPr/>
                    <a:lstStyle/>
                    <a:p>
                      <a:pPr indent="0" lvl="0" marL="0" rtl="0" algn="ctr">
                        <a:spcBef>
                          <a:spcPts val="0"/>
                        </a:spcBef>
                        <a:spcAft>
                          <a:spcPts val="0"/>
                        </a:spcAft>
                        <a:buNone/>
                      </a:pPr>
                      <a:r>
                        <a:rPr b="1" lang="en" sz="700">
                          <a:latin typeface="Poppins"/>
                          <a:ea typeface="Poppins"/>
                          <a:cs typeface="Poppins"/>
                          <a:sym typeface="Poppins"/>
                        </a:rPr>
                        <a:t>Use Cases</a:t>
                      </a:r>
                      <a:endParaRPr b="1" sz="700">
                        <a:latin typeface="Poppins"/>
                        <a:ea typeface="Poppins"/>
                        <a:cs typeface="Poppins"/>
                        <a:sym typeface="Poppins"/>
                      </a:endParaRPr>
                    </a:p>
                  </a:txBody>
                  <a:tcPr marT="91425" marB="91425" marR="91425" marL="91425" anchor="ctr">
                    <a:lnL cap="flat" cmpd="sng" w="9525">
                      <a:solidFill>
                        <a:schemeClr val="lt1"/>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Single use case</a:t>
                      </a:r>
                      <a:br>
                        <a:rPr lang="en" sz="700">
                          <a:latin typeface="Poppins Medium"/>
                          <a:ea typeface="Poppins Medium"/>
                          <a:cs typeface="Poppins Medium"/>
                          <a:sym typeface="Poppins Medium"/>
                        </a:rPr>
                      </a:br>
                      <a:r>
                        <a:rPr lang="en" sz="700">
                          <a:latin typeface="Poppins Medium"/>
                          <a:ea typeface="Poppins Medium"/>
                          <a:cs typeface="Poppins Medium"/>
                          <a:sym typeface="Poppins Medium"/>
                        </a:rPr>
                        <a:t>(often BI reporting)</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Easy to start with the right team</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accent3"/>
                    </a:solidFill>
                  </a:tcPr>
                </a:tc>
              </a:tr>
              <a:tr h="306100">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Many use cases</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Scalability issues (Expansion of toolset)</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FFC306"/>
                    </a:solidFill>
                  </a:tcPr>
                </a:tc>
              </a:tr>
              <a:tr h="306100">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Data Mesh</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Maintains dependency on data team</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CC0000"/>
                    </a:solidFill>
                  </a:tcPr>
                </a:tc>
              </a:tr>
              <a:tr h="428450">
                <a:tc rowSpan="2">
                  <a:txBody>
                    <a:bodyPr/>
                    <a:lstStyle/>
                    <a:p>
                      <a:pPr indent="0" lvl="0" marL="0" rtl="0" algn="ctr">
                        <a:spcBef>
                          <a:spcPts val="0"/>
                        </a:spcBef>
                        <a:spcAft>
                          <a:spcPts val="0"/>
                        </a:spcAft>
                        <a:buNone/>
                      </a:pPr>
                      <a:r>
                        <a:rPr b="1" lang="en" sz="700">
                          <a:latin typeface="Poppins"/>
                          <a:ea typeface="Poppins"/>
                          <a:cs typeface="Poppins"/>
                          <a:sym typeface="Poppins"/>
                        </a:rPr>
                        <a:t>Costs</a:t>
                      </a:r>
                      <a:br>
                        <a:rPr b="1" lang="en" sz="700">
                          <a:latin typeface="Poppins"/>
                          <a:ea typeface="Poppins"/>
                          <a:cs typeface="Poppins"/>
                          <a:sym typeface="Poppins"/>
                        </a:rPr>
                      </a:br>
                      <a:r>
                        <a:rPr b="1" lang="en" sz="700">
                          <a:latin typeface="Poppins"/>
                          <a:ea typeface="Poppins"/>
                          <a:cs typeface="Poppins"/>
                          <a:sym typeface="Poppins"/>
                        </a:rPr>
                        <a:t>(TCO)</a:t>
                      </a:r>
                      <a:endParaRPr b="1" sz="700">
                        <a:latin typeface="Poppins"/>
                        <a:ea typeface="Poppins"/>
                        <a:cs typeface="Poppins"/>
                        <a:sym typeface="Poppins"/>
                      </a:endParaRPr>
                    </a:p>
                  </a:txBody>
                  <a:tcPr marT="91425" marB="91425" marR="91425" marL="91425" anchor="ctr">
                    <a:lnL cap="flat" cmpd="sng" w="9525">
                      <a:solidFill>
                        <a:schemeClr val="lt1"/>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Tooling</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Total cost of tooling usually very high</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FFC306"/>
                    </a:solidFill>
                  </a:tcPr>
                </a:tc>
              </a:tr>
              <a:tr h="306100">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Human Capital</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Human capital intensive</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9525">
                      <a:solidFill>
                        <a:schemeClr val="lt1"/>
                      </a:solidFill>
                      <a:prstDash val="solid"/>
                      <a:round/>
                      <a:headEnd len="sm" w="sm" type="none"/>
                      <a:tailEnd len="sm" w="sm" type="none"/>
                    </a:lnB>
                    <a:solidFill>
                      <a:srgbClr val="CC0000"/>
                    </a:solidFill>
                  </a:tcPr>
                </a:tc>
              </a:tr>
            </a:tbl>
          </a:graphicData>
        </a:graphic>
      </p:graphicFrame>
      <p:grpSp>
        <p:nvGrpSpPr>
          <p:cNvPr id="805" name="Google Shape;805;p138"/>
          <p:cNvGrpSpPr/>
          <p:nvPr/>
        </p:nvGrpSpPr>
        <p:grpSpPr>
          <a:xfrm>
            <a:off x="6618641" y="1151358"/>
            <a:ext cx="1969391" cy="3445772"/>
            <a:chOff x="5810075" y="1931875"/>
            <a:chExt cx="1782900" cy="3119475"/>
          </a:xfrm>
        </p:grpSpPr>
        <p:sp>
          <p:nvSpPr>
            <p:cNvPr id="806" name="Google Shape;806;p138"/>
            <p:cNvSpPr/>
            <p:nvPr/>
          </p:nvSpPr>
          <p:spPr>
            <a:xfrm>
              <a:off x="5810075" y="1931875"/>
              <a:ext cx="1782900" cy="1374300"/>
            </a:xfrm>
            <a:prstGeom prst="rect">
              <a:avLst/>
            </a:prstGeom>
            <a:solidFill>
              <a:schemeClr val="lt1"/>
            </a:solidFill>
            <a:ln cap="flat" cmpd="sng" w="19050">
              <a:solidFill>
                <a:srgbClr val="D4EA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38"/>
            <p:cNvSpPr/>
            <p:nvPr/>
          </p:nvSpPr>
          <p:spPr>
            <a:xfrm>
              <a:off x="5810075" y="3306200"/>
              <a:ext cx="1782900" cy="1071900"/>
            </a:xfrm>
            <a:prstGeom prst="rect">
              <a:avLst/>
            </a:prstGeom>
            <a:solidFill>
              <a:schemeClr val="lt1"/>
            </a:solidFill>
            <a:ln cap="flat" cmpd="sng" w="19050">
              <a:solidFill>
                <a:srgbClr val="D4EA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38"/>
            <p:cNvSpPr/>
            <p:nvPr/>
          </p:nvSpPr>
          <p:spPr>
            <a:xfrm>
              <a:off x="5810075" y="4364650"/>
              <a:ext cx="1782900" cy="686700"/>
            </a:xfrm>
            <a:prstGeom prst="rect">
              <a:avLst/>
            </a:prstGeom>
            <a:solidFill>
              <a:schemeClr val="lt1"/>
            </a:solidFill>
            <a:ln cap="flat" cmpd="sng" w="19050">
              <a:solidFill>
                <a:srgbClr val="D4EA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138"/>
            <p:cNvSpPr/>
            <p:nvPr/>
          </p:nvSpPr>
          <p:spPr>
            <a:xfrm>
              <a:off x="6061200" y="2029375"/>
              <a:ext cx="132300" cy="131100"/>
            </a:xfrm>
            <a:prstGeom prst="ellipse">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38"/>
            <p:cNvSpPr/>
            <p:nvPr/>
          </p:nvSpPr>
          <p:spPr>
            <a:xfrm>
              <a:off x="6963117" y="2329000"/>
              <a:ext cx="132300" cy="1311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138"/>
            <p:cNvSpPr/>
            <p:nvPr/>
          </p:nvSpPr>
          <p:spPr>
            <a:xfrm>
              <a:off x="7095419" y="2735425"/>
              <a:ext cx="132300" cy="131100"/>
            </a:xfrm>
            <a:prstGeom prst="ellipse">
              <a:avLst/>
            </a:prstGeom>
            <a:solidFill>
              <a:srgbClr val="FFC3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38"/>
            <p:cNvSpPr/>
            <p:nvPr/>
          </p:nvSpPr>
          <p:spPr>
            <a:xfrm>
              <a:off x="6423493" y="3061763"/>
              <a:ext cx="132300" cy="131100"/>
            </a:xfrm>
            <a:prstGeom prst="ellipse">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38"/>
            <p:cNvSpPr/>
            <p:nvPr/>
          </p:nvSpPr>
          <p:spPr>
            <a:xfrm rot="-3372101">
              <a:off x="6302996" y="3419265"/>
              <a:ext cx="132130" cy="131048"/>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38"/>
            <p:cNvSpPr/>
            <p:nvPr/>
          </p:nvSpPr>
          <p:spPr>
            <a:xfrm>
              <a:off x="6914807" y="3799700"/>
              <a:ext cx="132300" cy="131100"/>
            </a:xfrm>
            <a:prstGeom prst="ellipse">
              <a:avLst/>
            </a:prstGeom>
            <a:solidFill>
              <a:srgbClr val="FFC3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38"/>
            <p:cNvSpPr/>
            <p:nvPr/>
          </p:nvSpPr>
          <p:spPr>
            <a:xfrm rot="-1988953">
              <a:off x="6716414" y="4134224"/>
              <a:ext cx="132219" cy="131137"/>
            </a:xfrm>
            <a:prstGeom prst="ellipse">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38"/>
            <p:cNvSpPr/>
            <p:nvPr/>
          </p:nvSpPr>
          <p:spPr>
            <a:xfrm>
              <a:off x="6229165" y="4805725"/>
              <a:ext cx="132300" cy="131100"/>
            </a:xfrm>
            <a:prstGeom prst="ellipse">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38"/>
            <p:cNvSpPr/>
            <p:nvPr/>
          </p:nvSpPr>
          <p:spPr>
            <a:xfrm>
              <a:off x="7138457" y="4505075"/>
              <a:ext cx="132300" cy="131100"/>
            </a:xfrm>
            <a:prstGeom prst="ellipse">
              <a:avLst/>
            </a:prstGeom>
            <a:solidFill>
              <a:srgbClr val="FFC3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18" name="Google Shape;818;p138"/>
            <p:cNvCxnSpPr>
              <a:stCxn id="809" idx="6"/>
              <a:endCxn id="810" idx="1"/>
            </p:cNvCxnSpPr>
            <p:nvPr/>
          </p:nvCxnSpPr>
          <p:spPr>
            <a:xfrm>
              <a:off x="6193500" y="2094925"/>
              <a:ext cx="789000" cy="253200"/>
            </a:xfrm>
            <a:prstGeom prst="straightConnector1">
              <a:avLst/>
            </a:prstGeom>
            <a:noFill/>
            <a:ln cap="flat" cmpd="sng" w="19050">
              <a:solidFill>
                <a:srgbClr val="233141"/>
              </a:solidFill>
              <a:prstDash val="solid"/>
              <a:round/>
              <a:headEnd len="med" w="med" type="none"/>
              <a:tailEnd len="med" w="med" type="triangle"/>
            </a:ln>
          </p:spPr>
        </p:cxnSp>
        <p:cxnSp>
          <p:nvCxnSpPr>
            <p:cNvPr id="819" name="Google Shape;819;p138"/>
            <p:cNvCxnSpPr>
              <a:stCxn id="810" idx="5"/>
              <a:endCxn id="811" idx="0"/>
            </p:cNvCxnSpPr>
            <p:nvPr/>
          </p:nvCxnSpPr>
          <p:spPr>
            <a:xfrm>
              <a:off x="7076042" y="2440901"/>
              <a:ext cx="85500" cy="294600"/>
            </a:xfrm>
            <a:prstGeom prst="straightConnector1">
              <a:avLst/>
            </a:prstGeom>
            <a:noFill/>
            <a:ln cap="flat" cmpd="sng" w="19050">
              <a:solidFill>
                <a:srgbClr val="233141"/>
              </a:solidFill>
              <a:prstDash val="solid"/>
              <a:round/>
              <a:headEnd len="med" w="med" type="none"/>
              <a:tailEnd len="med" w="med" type="triangle"/>
            </a:ln>
          </p:spPr>
        </p:cxnSp>
        <p:cxnSp>
          <p:nvCxnSpPr>
            <p:cNvPr id="820" name="Google Shape;820;p138"/>
            <p:cNvCxnSpPr>
              <a:stCxn id="811" idx="3"/>
              <a:endCxn id="812" idx="6"/>
            </p:cNvCxnSpPr>
            <p:nvPr/>
          </p:nvCxnSpPr>
          <p:spPr>
            <a:xfrm flipH="1">
              <a:off x="6555893" y="2847326"/>
              <a:ext cx="558900" cy="279900"/>
            </a:xfrm>
            <a:prstGeom prst="straightConnector1">
              <a:avLst/>
            </a:prstGeom>
            <a:noFill/>
            <a:ln cap="flat" cmpd="sng" w="19050">
              <a:solidFill>
                <a:srgbClr val="233141"/>
              </a:solidFill>
              <a:prstDash val="solid"/>
              <a:round/>
              <a:headEnd len="med" w="med" type="none"/>
              <a:tailEnd len="med" w="med" type="triangle"/>
            </a:ln>
          </p:spPr>
        </p:cxnSp>
        <p:cxnSp>
          <p:nvCxnSpPr>
            <p:cNvPr id="821" name="Google Shape;821;p138"/>
            <p:cNvCxnSpPr>
              <a:stCxn id="813" idx="4"/>
              <a:endCxn id="814" idx="1"/>
            </p:cNvCxnSpPr>
            <p:nvPr/>
          </p:nvCxnSpPr>
          <p:spPr>
            <a:xfrm>
              <a:off x="6423511" y="3521239"/>
              <a:ext cx="510600" cy="297600"/>
            </a:xfrm>
            <a:prstGeom prst="straightConnector1">
              <a:avLst/>
            </a:prstGeom>
            <a:noFill/>
            <a:ln cap="flat" cmpd="sng" w="19050">
              <a:solidFill>
                <a:srgbClr val="233141"/>
              </a:solidFill>
              <a:prstDash val="solid"/>
              <a:round/>
              <a:headEnd len="med" w="med" type="none"/>
              <a:tailEnd len="med" w="med" type="triangle"/>
            </a:ln>
          </p:spPr>
        </p:cxnSp>
        <p:cxnSp>
          <p:nvCxnSpPr>
            <p:cNvPr id="822" name="Google Shape;822;p138"/>
            <p:cNvCxnSpPr>
              <a:stCxn id="814" idx="3"/>
              <a:endCxn id="815" idx="7"/>
            </p:cNvCxnSpPr>
            <p:nvPr/>
          </p:nvCxnSpPr>
          <p:spPr>
            <a:xfrm flipH="1">
              <a:off x="6796181" y="3911601"/>
              <a:ext cx="138000" cy="223800"/>
            </a:xfrm>
            <a:prstGeom prst="straightConnector1">
              <a:avLst/>
            </a:prstGeom>
            <a:noFill/>
            <a:ln cap="flat" cmpd="sng" w="19050">
              <a:solidFill>
                <a:srgbClr val="233141"/>
              </a:solidFill>
              <a:prstDash val="solid"/>
              <a:round/>
              <a:headEnd len="med" w="med" type="none"/>
              <a:tailEnd len="med" w="med" type="triangle"/>
            </a:ln>
          </p:spPr>
        </p:cxn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121"/>
          <p:cNvSpPr/>
          <p:nvPr/>
        </p:nvSpPr>
        <p:spPr>
          <a:xfrm>
            <a:off x="4572000" y="-5606"/>
            <a:ext cx="4572000" cy="5168700"/>
          </a:xfrm>
          <a:prstGeom prst="rect">
            <a:avLst/>
          </a:prstGeom>
          <a:solidFill>
            <a:srgbClr val="228D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pic>
        <p:nvPicPr>
          <p:cNvPr id="590" name="Google Shape;590;p121"/>
          <p:cNvPicPr preferRelativeResize="0"/>
          <p:nvPr/>
        </p:nvPicPr>
        <p:blipFill>
          <a:blip r:embed="rId3">
            <a:alphaModFix/>
          </a:blip>
          <a:stretch>
            <a:fillRect/>
          </a:stretch>
        </p:blipFill>
        <p:spPr>
          <a:xfrm>
            <a:off x="6883800" y="-5600"/>
            <a:ext cx="2260200" cy="4520400"/>
          </a:xfrm>
          <a:prstGeom prst="rect">
            <a:avLst/>
          </a:prstGeom>
          <a:noFill/>
          <a:ln>
            <a:noFill/>
          </a:ln>
        </p:spPr>
      </p:pic>
      <p:sp>
        <p:nvSpPr>
          <p:cNvPr id="591" name="Google Shape;591;p121"/>
          <p:cNvSpPr txBox="1"/>
          <p:nvPr/>
        </p:nvSpPr>
        <p:spPr>
          <a:xfrm>
            <a:off x="5839625" y="1439675"/>
            <a:ext cx="3066300" cy="2401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4700">
                <a:solidFill>
                  <a:srgbClr val="FFFFFF"/>
                </a:solidFill>
                <a:latin typeface="Poppins"/>
                <a:ea typeface="Poppins"/>
                <a:cs typeface="Poppins"/>
                <a:sym typeface="Poppins"/>
              </a:rPr>
              <a:t>01</a:t>
            </a:r>
            <a:endParaRPr b="1" sz="14700">
              <a:solidFill>
                <a:srgbClr val="FFFFFF"/>
              </a:solidFill>
              <a:latin typeface="Poppins"/>
              <a:ea typeface="Poppins"/>
              <a:cs typeface="Poppins"/>
              <a:sym typeface="Poppins"/>
            </a:endParaRPr>
          </a:p>
        </p:txBody>
      </p:sp>
      <p:pic>
        <p:nvPicPr>
          <p:cNvPr id="592" name="Google Shape;592;p121"/>
          <p:cNvPicPr preferRelativeResize="0"/>
          <p:nvPr/>
        </p:nvPicPr>
        <p:blipFill>
          <a:blip r:embed="rId4">
            <a:alphaModFix/>
          </a:blip>
          <a:stretch>
            <a:fillRect/>
          </a:stretch>
        </p:blipFill>
        <p:spPr>
          <a:xfrm>
            <a:off x="549275" y="658864"/>
            <a:ext cx="962401" cy="247511"/>
          </a:xfrm>
          <a:prstGeom prst="rect">
            <a:avLst/>
          </a:prstGeom>
          <a:noFill/>
          <a:ln>
            <a:noFill/>
          </a:ln>
        </p:spPr>
      </p:pic>
      <p:sp>
        <p:nvSpPr>
          <p:cNvPr id="593" name="Google Shape;593;p121"/>
          <p:cNvSpPr/>
          <p:nvPr/>
        </p:nvSpPr>
        <p:spPr>
          <a:xfrm rot="-5400000">
            <a:off x="3371700" y="3943200"/>
            <a:ext cx="1200300" cy="1200300"/>
          </a:xfrm>
          <a:prstGeom prst="rtTriangle">
            <a:avLst/>
          </a:pr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21"/>
          <p:cNvSpPr/>
          <p:nvPr/>
        </p:nvSpPr>
        <p:spPr>
          <a:xfrm>
            <a:off x="4572000" y="3943200"/>
            <a:ext cx="1200300" cy="1200300"/>
          </a:xfrm>
          <a:prstGeom prst="rtTriangle">
            <a:avLst/>
          </a:prstGeom>
          <a:solidFill>
            <a:srgbClr val="1C36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21"/>
          <p:cNvSpPr/>
          <p:nvPr/>
        </p:nvSpPr>
        <p:spPr>
          <a:xfrm rot="10800000">
            <a:off x="2813650" y="4588500"/>
            <a:ext cx="555000" cy="555000"/>
          </a:xfrm>
          <a:prstGeom prst="rtTriangle">
            <a:avLst/>
          </a:prstGeom>
          <a:solidFill>
            <a:srgbClr val="228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21"/>
          <p:cNvSpPr txBox="1"/>
          <p:nvPr/>
        </p:nvSpPr>
        <p:spPr>
          <a:xfrm>
            <a:off x="503600" y="1956000"/>
            <a:ext cx="3992100" cy="723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3500">
                <a:solidFill>
                  <a:srgbClr val="233141"/>
                </a:solidFill>
                <a:latin typeface="Poppins SemiBold"/>
                <a:ea typeface="Poppins SemiBold"/>
                <a:cs typeface="Poppins SemiBold"/>
                <a:sym typeface="Poppins SemiBold"/>
              </a:rPr>
              <a:t>Introduction</a:t>
            </a:r>
            <a:endParaRPr sz="3500">
              <a:solidFill>
                <a:srgbClr val="233141"/>
              </a:solidFill>
              <a:latin typeface="Poppins SemiBold"/>
              <a:ea typeface="Poppins SemiBold"/>
              <a:cs typeface="Poppins SemiBold"/>
              <a:sym typeface="Poppins SemiBold"/>
            </a:endParaRPr>
          </a:p>
        </p:txBody>
      </p:sp>
      <p:pic>
        <p:nvPicPr>
          <p:cNvPr id="597" name="Google Shape;597;p121"/>
          <p:cNvPicPr preferRelativeResize="0"/>
          <p:nvPr/>
        </p:nvPicPr>
        <p:blipFill>
          <a:blip r:embed="rId5">
            <a:alphaModFix/>
          </a:blip>
          <a:stretch>
            <a:fillRect/>
          </a:stretch>
        </p:blipFill>
        <p:spPr>
          <a:xfrm rot="10800000">
            <a:off x="0" y="2429100"/>
            <a:ext cx="1543668" cy="2159400"/>
          </a:xfrm>
          <a:prstGeom prst="rect">
            <a:avLst/>
          </a:prstGeom>
          <a:noFill/>
          <a:ln>
            <a:noFill/>
          </a:ln>
        </p:spPr>
      </p:pic>
      <p:pic>
        <p:nvPicPr>
          <p:cNvPr id="598" name="Google Shape;598;p121"/>
          <p:cNvPicPr preferRelativeResize="0"/>
          <p:nvPr/>
        </p:nvPicPr>
        <p:blipFill>
          <a:blip r:embed="rId6">
            <a:alphaModFix/>
          </a:blip>
          <a:stretch>
            <a:fillRect/>
          </a:stretch>
        </p:blipFill>
        <p:spPr>
          <a:xfrm flipH="1">
            <a:off x="2122825" y="345425"/>
            <a:ext cx="2449175" cy="15186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139"/>
          <p:cNvSpPr/>
          <p:nvPr/>
        </p:nvSpPr>
        <p:spPr>
          <a:xfrm>
            <a:off x="4572000" y="-5606"/>
            <a:ext cx="4572000" cy="5168700"/>
          </a:xfrm>
          <a:prstGeom prst="rect">
            <a:avLst/>
          </a:prstGeom>
          <a:solidFill>
            <a:srgbClr val="228D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828" name="Google Shape;828;p139"/>
          <p:cNvSpPr txBox="1"/>
          <p:nvPr/>
        </p:nvSpPr>
        <p:spPr>
          <a:xfrm>
            <a:off x="579800" y="1747875"/>
            <a:ext cx="3592500" cy="1489500"/>
          </a:xfrm>
          <a:prstGeom prst="rect">
            <a:avLst/>
          </a:prstGeom>
          <a:noFill/>
          <a:ln>
            <a:noFill/>
          </a:ln>
        </p:spPr>
        <p:txBody>
          <a:bodyPr anchorCtr="0" anchor="ctr" bIns="17150" lIns="34275" spcFirstLastPara="1" rIns="34275" wrap="square" tIns="17150">
            <a:noAutofit/>
          </a:bodyPr>
          <a:lstStyle/>
          <a:p>
            <a:pPr indent="0" lvl="0" marL="0" rtl="0" algn="l">
              <a:spcBef>
                <a:spcPts val="0"/>
              </a:spcBef>
              <a:spcAft>
                <a:spcPts val="0"/>
              </a:spcAft>
              <a:buNone/>
            </a:pPr>
            <a:r>
              <a:rPr lang="en" sz="3500">
                <a:solidFill>
                  <a:srgbClr val="233141"/>
                </a:solidFill>
                <a:latin typeface="Poppins SemiBold"/>
                <a:ea typeface="Poppins SemiBold"/>
                <a:cs typeface="Poppins SemiBold"/>
                <a:sym typeface="Poppins SemiBold"/>
              </a:rPr>
              <a:t> </a:t>
            </a:r>
            <a:endParaRPr sz="3500">
              <a:solidFill>
                <a:srgbClr val="233141"/>
              </a:solidFill>
              <a:latin typeface="Poppins SemiBold"/>
              <a:ea typeface="Poppins SemiBold"/>
              <a:cs typeface="Poppins SemiBold"/>
              <a:sym typeface="Poppins SemiBold"/>
            </a:endParaRPr>
          </a:p>
        </p:txBody>
      </p:sp>
      <p:pic>
        <p:nvPicPr>
          <p:cNvPr id="829" name="Google Shape;829;p139"/>
          <p:cNvPicPr preferRelativeResize="0"/>
          <p:nvPr/>
        </p:nvPicPr>
        <p:blipFill>
          <a:blip r:embed="rId3">
            <a:alphaModFix/>
          </a:blip>
          <a:stretch>
            <a:fillRect/>
          </a:stretch>
        </p:blipFill>
        <p:spPr>
          <a:xfrm>
            <a:off x="6883800" y="-5600"/>
            <a:ext cx="2260200" cy="4520400"/>
          </a:xfrm>
          <a:prstGeom prst="rect">
            <a:avLst/>
          </a:prstGeom>
          <a:noFill/>
          <a:ln>
            <a:noFill/>
          </a:ln>
        </p:spPr>
      </p:pic>
      <p:sp>
        <p:nvSpPr>
          <p:cNvPr id="830" name="Google Shape;830;p139"/>
          <p:cNvSpPr txBox="1"/>
          <p:nvPr/>
        </p:nvSpPr>
        <p:spPr>
          <a:xfrm>
            <a:off x="5839625" y="1439675"/>
            <a:ext cx="3066300" cy="2401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4700">
                <a:solidFill>
                  <a:srgbClr val="FFFFFF"/>
                </a:solidFill>
                <a:latin typeface="Poppins"/>
                <a:ea typeface="Poppins"/>
                <a:cs typeface="Poppins"/>
                <a:sym typeface="Poppins"/>
              </a:rPr>
              <a:t>04</a:t>
            </a:r>
            <a:endParaRPr b="1" sz="14700">
              <a:solidFill>
                <a:srgbClr val="FFFFFF"/>
              </a:solidFill>
              <a:latin typeface="Poppins"/>
              <a:ea typeface="Poppins"/>
              <a:cs typeface="Poppins"/>
              <a:sym typeface="Poppins"/>
            </a:endParaRPr>
          </a:p>
        </p:txBody>
      </p:sp>
      <p:pic>
        <p:nvPicPr>
          <p:cNvPr id="831" name="Google Shape;831;p139"/>
          <p:cNvPicPr preferRelativeResize="0"/>
          <p:nvPr/>
        </p:nvPicPr>
        <p:blipFill>
          <a:blip r:embed="rId4">
            <a:alphaModFix/>
          </a:blip>
          <a:stretch>
            <a:fillRect/>
          </a:stretch>
        </p:blipFill>
        <p:spPr>
          <a:xfrm>
            <a:off x="579800" y="658864"/>
            <a:ext cx="962401" cy="247511"/>
          </a:xfrm>
          <a:prstGeom prst="rect">
            <a:avLst/>
          </a:prstGeom>
          <a:noFill/>
          <a:ln>
            <a:noFill/>
          </a:ln>
        </p:spPr>
      </p:pic>
      <p:sp>
        <p:nvSpPr>
          <p:cNvPr id="832" name="Google Shape;832;p139"/>
          <p:cNvSpPr/>
          <p:nvPr/>
        </p:nvSpPr>
        <p:spPr>
          <a:xfrm rot="-5400000">
            <a:off x="3371700" y="3943200"/>
            <a:ext cx="1200300" cy="1200300"/>
          </a:xfrm>
          <a:prstGeom prst="rtTriangle">
            <a:avLst/>
          </a:pr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39"/>
          <p:cNvSpPr/>
          <p:nvPr/>
        </p:nvSpPr>
        <p:spPr>
          <a:xfrm>
            <a:off x="4572000" y="3943200"/>
            <a:ext cx="1200300" cy="1200300"/>
          </a:xfrm>
          <a:prstGeom prst="rtTriangle">
            <a:avLst/>
          </a:prstGeom>
          <a:solidFill>
            <a:srgbClr val="1C36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39"/>
          <p:cNvSpPr/>
          <p:nvPr/>
        </p:nvSpPr>
        <p:spPr>
          <a:xfrm rot="10800000">
            <a:off x="2813650" y="4588500"/>
            <a:ext cx="555000" cy="555000"/>
          </a:xfrm>
          <a:prstGeom prst="rtTriangle">
            <a:avLst/>
          </a:prstGeom>
          <a:solidFill>
            <a:srgbClr val="228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39"/>
          <p:cNvSpPr txBox="1"/>
          <p:nvPr/>
        </p:nvSpPr>
        <p:spPr>
          <a:xfrm>
            <a:off x="579800" y="1572350"/>
            <a:ext cx="3592500" cy="1489500"/>
          </a:xfrm>
          <a:prstGeom prst="rect">
            <a:avLst/>
          </a:prstGeom>
          <a:noFill/>
          <a:ln>
            <a:noFill/>
          </a:ln>
        </p:spPr>
        <p:txBody>
          <a:bodyPr anchorCtr="0" anchor="ctr" bIns="17150" lIns="34275" spcFirstLastPara="1" rIns="34275" wrap="square" tIns="17150">
            <a:noAutofit/>
          </a:bodyPr>
          <a:lstStyle/>
          <a:p>
            <a:pPr indent="0" lvl="0" marL="0" rtl="0" algn="l">
              <a:spcBef>
                <a:spcPts val="0"/>
              </a:spcBef>
              <a:spcAft>
                <a:spcPts val="0"/>
              </a:spcAft>
              <a:buNone/>
            </a:pPr>
            <a:r>
              <a:rPr lang="en" sz="3500">
                <a:solidFill>
                  <a:srgbClr val="233141"/>
                </a:solidFill>
                <a:latin typeface="Poppins SemiBold"/>
                <a:ea typeface="Poppins SemiBold"/>
                <a:cs typeface="Poppins SemiBold"/>
                <a:sym typeface="Poppins SemiBold"/>
              </a:rPr>
              <a:t>In-house</a:t>
            </a:r>
            <a:r>
              <a:rPr lang="en" sz="3500">
                <a:solidFill>
                  <a:srgbClr val="233141"/>
                </a:solidFill>
                <a:latin typeface="Poppins SemiBold"/>
                <a:ea typeface="Poppins SemiBold"/>
                <a:cs typeface="Poppins SemiBold"/>
                <a:sym typeface="Poppins SemiBold"/>
              </a:rPr>
              <a:t> data stack on Azure/ GCP/ AWS</a:t>
            </a:r>
            <a:endParaRPr sz="3500">
              <a:solidFill>
                <a:srgbClr val="233141"/>
              </a:solidFill>
              <a:latin typeface="Poppins SemiBold"/>
              <a:ea typeface="Poppins SemiBold"/>
              <a:cs typeface="Poppins SemiBold"/>
              <a:sym typeface="Poppins SemiBold"/>
            </a:endParaRPr>
          </a:p>
        </p:txBody>
      </p:sp>
      <p:pic>
        <p:nvPicPr>
          <p:cNvPr id="836" name="Google Shape;836;p139"/>
          <p:cNvPicPr preferRelativeResize="0"/>
          <p:nvPr/>
        </p:nvPicPr>
        <p:blipFill>
          <a:blip r:embed="rId5">
            <a:alphaModFix/>
          </a:blip>
          <a:stretch>
            <a:fillRect/>
          </a:stretch>
        </p:blipFill>
        <p:spPr>
          <a:xfrm rot="10800000">
            <a:off x="0" y="3061850"/>
            <a:ext cx="1543668" cy="2159400"/>
          </a:xfrm>
          <a:prstGeom prst="rect">
            <a:avLst/>
          </a:prstGeom>
          <a:noFill/>
          <a:ln>
            <a:noFill/>
          </a:ln>
        </p:spPr>
      </p:pic>
      <p:pic>
        <p:nvPicPr>
          <p:cNvPr id="837" name="Google Shape;837;p139"/>
          <p:cNvPicPr preferRelativeResize="0"/>
          <p:nvPr/>
        </p:nvPicPr>
        <p:blipFill>
          <a:blip r:embed="rId6">
            <a:alphaModFix/>
          </a:blip>
          <a:stretch>
            <a:fillRect/>
          </a:stretch>
        </p:blipFill>
        <p:spPr>
          <a:xfrm flipH="1">
            <a:off x="2636206" y="-5600"/>
            <a:ext cx="1935794" cy="1200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pic>
        <p:nvPicPr>
          <p:cNvPr id="842" name="Google Shape;842;p140"/>
          <p:cNvPicPr preferRelativeResize="0"/>
          <p:nvPr/>
        </p:nvPicPr>
        <p:blipFill rotWithShape="1">
          <a:blip r:embed="rId3">
            <a:alphaModFix/>
          </a:blip>
          <a:srcRect b="5124" l="0" r="0" t="5124"/>
          <a:stretch/>
        </p:blipFill>
        <p:spPr>
          <a:xfrm>
            <a:off x="1932825" y="491100"/>
            <a:ext cx="5183677" cy="4652401"/>
          </a:xfrm>
          <a:prstGeom prst="rect">
            <a:avLst/>
          </a:prstGeom>
          <a:noFill/>
          <a:ln>
            <a:noFill/>
          </a:ln>
        </p:spPr>
      </p:pic>
      <p:sp>
        <p:nvSpPr>
          <p:cNvPr id="843" name="Google Shape;843;p140"/>
          <p:cNvSpPr/>
          <p:nvPr/>
        </p:nvSpPr>
        <p:spPr>
          <a:xfrm>
            <a:off x="1817500" y="1260025"/>
            <a:ext cx="1077900" cy="1077900"/>
          </a:xfrm>
          <a:prstGeom prst="ellipse">
            <a:avLst/>
          </a:prstGeom>
          <a:solidFill>
            <a:schemeClr val="lt1"/>
          </a:solidFill>
          <a:ln>
            <a:noFill/>
          </a:ln>
          <a:effectLst>
            <a:outerShdw blurRad="257175" rotWithShape="0" algn="bl" dir="4860000" dist="123825">
              <a:srgbClr val="98ADBF">
                <a:alpha val="2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4" name="Google Shape;844;p140"/>
          <p:cNvSpPr/>
          <p:nvPr/>
        </p:nvSpPr>
        <p:spPr>
          <a:xfrm>
            <a:off x="5197300" y="894651"/>
            <a:ext cx="1257300" cy="1257300"/>
          </a:xfrm>
          <a:prstGeom prst="ellipse">
            <a:avLst/>
          </a:prstGeom>
          <a:solidFill>
            <a:schemeClr val="lt1"/>
          </a:solidFill>
          <a:ln>
            <a:noFill/>
          </a:ln>
          <a:effectLst>
            <a:outerShdw blurRad="257175" rotWithShape="0" algn="bl" dir="4860000" dist="123825">
              <a:srgbClr val="98ADBF">
                <a:alpha val="2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5" name="Google Shape;845;p140"/>
          <p:cNvSpPr/>
          <p:nvPr/>
        </p:nvSpPr>
        <p:spPr>
          <a:xfrm>
            <a:off x="1649650" y="3531625"/>
            <a:ext cx="1347600" cy="1347600"/>
          </a:xfrm>
          <a:prstGeom prst="ellipse">
            <a:avLst/>
          </a:prstGeom>
          <a:solidFill>
            <a:schemeClr val="lt1"/>
          </a:solidFill>
          <a:ln>
            <a:noFill/>
          </a:ln>
          <a:effectLst>
            <a:outerShdw blurRad="257175" rotWithShape="0" algn="bl" dir="4860000" dist="123825">
              <a:srgbClr val="98ADBF">
                <a:alpha val="2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6" name="Google Shape;846;p140"/>
          <p:cNvSpPr/>
          <p:nvPr/>
        </p:nvSpPr>
        <p:spPr>
          <a:xfrm>
            <a:off x="6191675" y="3394900"/>
            <a:ext cx="1347600" cy="1347600"/>
          </a:xfrm>
          <a:prstGeom prst="ellipse">
            <a:avLst/>
          </a:prstGeom>
          <a:solidFill>
            <a:schemeClr val="lt1"/>
          </a:solidFill>
          <a:ln>
            <a:noFill/>
          </a:ln>
          <a:effectLst>
            <a:outerShdw blurRad="257175" rotWithShape="0" algn="bl" dir="4860000" dist="123825">
              <a:srgbClr val="98ADBF">
                <a:alpha val="2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7" name="Google Shape;847;p140"/>
          <p:cNvSpPr txBox="1"/>
          <p:nvPr/>
        </p:nvSpPr>
        <p:spPr>
          <a:xfrm>
            <a:off x="1298375" y="222275"/>
            <a:ext cx="6240900" cy="4761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2240">
                <a:solidFill>
                  <a:srgbClr val="233141"/>
                </a:solidFill>
                <a:latin typeface="Poppins SemiBold"/>
                <a:ea typeface="Poppins SemiBold"/>
                <a:cs typeface="Poppins SemiBold"/>
                <a:sym typeface="Poppins SemiBold"/>
              </a:rPr>
              <a:t>In-house data stack - </a:t>
            </a:r>
            <a:r>
              <a:rPr lang="en" sz="2240">
                <a:solidFill>
                  <a:srgbClr val="233141"/>
                </a:solidFill>
                <a:latin typeface="Poppins Light"/>
                <a:ea typeface="Poppins Light"/>
                <a:cs typeface="Poppins Light"/>
                <a:sym typeface="Poppins Light"/>
              </a:rPr>
              <a:t>Examples</a:t>
            </a:r>
            <a:r>
              <a:rPr lang="en" sz="2240">
                <a:solidFill>
                  <a:srgbClr val="233141"/>
                </a:solidFill>
                <a:latin typeface="Poppins Light"/>
                <a:ea typeface="Poppins Light"/>
                <a:cs typeface="Poppins Light"/>
                <a:sym typeface="Poppins Light"/>
              </a:rPr>
              <a:t> </a:t>
            </a:r>
            <a:endParaRPr sz="2240">
              <a:solidFill>
                <a:srgbClr val="233141"/>
              </a:solidFill>
              <a:latin typeface="Poppins Light"/>
              <a:ea typeface="Poppins Light"/>
              <a:cs typeface="Poppins Light"/>
              <a:sym typeface="Poppins Light"/>
            </a:endParaRPr>
          </a:p>
          <a:p>
            <a:pPr indent="0" lvl="0" marL="0" rtl="0" algn="ctr">
              <a:lnSpc>
                <a:spcPct val="90000"/>
              </a:lnSpc>
              <a:spcBef>
                <a:spcPts val="0"/>
              </a:spcBef>
              <a:spcAft>
                <a:spcPts val="0"/>
              </a:spcAft>
              <a:buNone/>
            </a:pPr>
            <a:r>
              <a:t/>
            </a:r>
            <a:endParaRPr sz="2240">
              <a:solidFill>
                <a:srgbClr val="233141"/>
              </a:solidFill>
              <a:latin typeface="Poppins SemiBold"/>
              <a:ea typeface="Poppins SemiBold"/>
              <a:cs typeface="Poppins SemiBold"/>
              <a:sym typeface="Poppins SemiBold"/>
            </a:endParaRPr>
          </a:p>
          <a:p>
            <a:pPr indent="0" lvl="0" marL="0" marR="0" rtl="0" algn="ctr">
              <a:lnSpc>
                <a:spcPct val="90000"/>
              </a:lnSpc>
              <a:spcBef>
                <a:spcPts val="0"/>
              </a:spcBef>
              <a:spcAft>
                <a:spcPts val="0"/>
              </a:spcAft>
              <a:buNone/>
            </a:pPr>
            <a:r>
              <a:t/>
            </a:r>
            <a:endParaRPr sz="2240">
              <a:solidFill>
                <a:srgbClr val="233141"/>
              </a:solidFill>
              <a:latin typeface="Poppins SemiBold"/>
              <a:ea typeface="Poppins SemiBold"/>
              <a:cs typeface="Poppins SemiBold"/>
              <a:sym typeface="Poppins SemiBold"/>
            </a:endParaRPr>
          </a:p>
        </p:txBody>
      </p:sp>
      <p:pic>
        <p:nvPicPr>
          <p:cNvPr id="848" name="Google Shape;848;p140"/>
          <p:cNvPicPr preferRelativeResize="0"/>
          <p:nvPr/>
        </p:nvPicPr>
        <p:blipFill>
          <a:blip r:embed="rId4">
            <a:alphaModFix/>
          </a:blip>
          <a:stretch>
            <a:fillRect/>
          </a:stretch>
        </p:blipFill>
        <p:spPr>
          <a:xfrm flipH="1">
            <a:off x="7116500" y="1418050"/>
            <a:ext cx="2027500" cy="1257163"/>
          </a:xfrm>
          <a:prstGeom prst="rect">
            <a:avLst/>
          </a:prstGeom>
          <a:noFill/>
          <a:ln>
            <a:noFill/>
          </a:ln>
        </p:spPr>
      </p:pic>
      <p:pic>
        <p:nvPicPr>
          <p:cNvPr id="849" name="Google Shape;849;p140"/>
          <p:cNvPicPr preferRelativeResize="0"/>
          <p:nvPr/>
        </p:nvPicPr>
        <p:blipFill>
          <a:blip r:embed="rId5">
            <a:alphaModFix/>
          </a:blip>
          <a:stretch>
            <a:fillRect/>
          </a:stretch>
        </p:blipFill>
        <p:spPr>
          <a:xfrm rot="10800000">
            <a:off x="0" y="2151950"/>
            <a:ext cx="1543668" cy="2159400"/>
          </a:xfrm>
          <a:prstGeom prst="rect">
            <a:avLst/>
          </a:prstGeom>
          <a:noFill/>
          <a:ln>
            <a:noFill/>
          </a:ln>
        </p:spPr>
      </p:pic>
      <p:pic>
        <p:nvPicPr>
          <p:cNvPr id="850" name="Google Shape;850;p140"/>
          <p:cNvPicPr preferRelativeResize="0"/>
          <p:nvPr/>
        </p:nvPicPr>
        <p:blipFill rotWithShape="1">
          <a:blip r:embed="rId6">
            <a:alphaModFix/>
          </a:blip>
          <a:srcRect b="11033" l="29498" r="29980" t="11812"/>
          <a:stretch/>
        </p:blipFill>
        <p:spPr>
          <a:xfrm>
            <a:off x="2074225" y="1453250"/>
            <a:ext cx="564450" cy="698700"/>
          </a:xfrm>
          <a:prstGeom prst="rect">
            <a:avLst/>
          </a:prstGeom>
          <a:noFill/>
          <a:ln>
            <a:noFill/>
          </a:ln>
        </p:spPr>
      </p:pic>
      <p:pic>
        <p:nvPicPr>
          <p:cNvPr id="851" name="Google Shape;851;p140"/>
          <p:cNvPicPr preferRelativeResize="0"/>
          <p:nvPr/>
        </p:nvPicPr>
        <p:blipFill>
          <a:blip r:embed="rId7">
            <a:alphaModFix/>
          </a:blip>
          <a:stretch>
            <a:fillRect/>
          </a:stretch>
        </p:blipFill>
        <p:spPr>
          <a:xfrm>
            <a:off x="1776517" y="3919350"/>
            <a:ext cx="1093865" cy="572150"/>
          </a:xfrm>
          <a:prstGeom prst="rect">
            <a:avLst/>
          </a:prstGeom>
          <a:noFill/>
          <a:ln>
            <a:noFill/>
          </a:ln>
        </p:spPr>
      </p:pic>
      <p:pic>
        <p:nvPicPr>
          <p:cNvPr id="852" name="Google Shape;852;p140"/>
          <p:cNvPicPr preferRelativeResize="0"/>
          <p:nvPr/>
        </p:nvPicPr>
        <p:blipFill>
          <a:blip r:embed="rId8">
            <a:alphaModFix/>
          </a:blip>
          <a:stretch>
            <a:fillRect/>
          </a:stretch>
        </p:blipFill>
        <p:spPr>
          <a:xfrm>
            <a:off x="5371213" y="1285053"/>
            <a:ext cx="909474" cy="476494"/>
          </a:xfrm>
          <a:prstGeom prst="rect">
            <a:avLst/>
          </a:prstGeom>
          <a:noFill/>
          <a:ln>
            <a:noFill/>
          </a:ln>
        </p:spPr>
      </p:pic>
      <p:pic>
        <p:nvPicPr>
          <p:cNvPr id="853" name="Google Shape;853;p140"/>
          <p:cNvPicPr preferRelativeResize="0"/>
          <p:nvPr/>
        </p:nvPicPr>
        <p:blipFill>
          <a:blip r:embed="rId9">
            <a:alphaModFix/>
          </a:blip>
          <a:stretch>
            <a:fillRect/>
          </a:stretch>
        </p:blipFill>
        <p:spPr>
          <a:xfrm>
            <a:off x="6326525" y="3689279"/>
            <a:ext cx="1077900" cy="75884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141"/>
          <p:cNvSpPr txBox="1"/>
          <p:nvPr/>
        </p:nvSpPr>
        <p:spPr>
          <a:xfrm>
            <a:off x="476100" y="348875"/>
            <a:ext cx="4824900" cy="6768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lang="en" sz="2240">
                <a:solidFill>
                  <a:srgbClr val="233141"/>
                </a:solidFill>
                <a:latin typeface="Poppins SemiBold"/>
                <a:ea typeface="Poppins SemiBold"/>
                <a:cs typeface="Poppins SemiBold"/>
                <a:sym typeface="Poppins SemiBold"/>
              </a:rPr>
              <a:t>Cloud </a:t>
            </a:r>
            <a:r>
              <a:rPr lang="en" sz="2240">
                <a:solidFill>
                  <a:srgbClr val="233141"/>
                </a:solidFill>
                <a:latin typeface="Poppins Light"/>
                <a:ea typeface="Poppins Light"/>
                <a:cs typeface="Poppins Light"/>
                <a:sym typeface="Poppins Light"/>
              </a:rPr>
              <a:t>Providers</a:t>
            </a:r>
            <a:endParaRPr sz="2240">
              <a:solidFill>
                <a:srgbClr val="233141"/>
              </a:solidFill>
              <a:latin typeface="Poppins Light"/>
              <a:ea typeface="Poppins Light"/>
              <a:cs typeface="Poppins Light"/>
              <a:sym typeface="Poppins Light"/>
            </a:endParaRPr>
          </a:p>
          <a:p>
            <a:pPr indent="0" lvl="0" marL="0" marR="0" rtl="0" algn="l">
              <a:lnSpc>
                <a:spcPct val="90000"/>
              </a:lnSpc>
              <a:spcBef>
                <a:spcPts val="0"/>
              </a:spcBef>
              <a:spcAft>
                <a:spcPts val="0"/>
              </a:spcAft>
              <a:buNone/>
            </a:pPr>
            <a:r>
              <a:t/>
            </a:r>
            <a:endParaRPr b="1" sz="2240">
              <a:solidFill>
                <a:srgbClr val="233141"/>
              </a:solidFill>
              <a:latin typeface="Poppins"/>
              <a:ea typeface="Poppins"/>
              <a:cs typeface="Poppins"/>
              <a:sym typeface="Poppins"/>
            </a:endParaRPr>
          </a:p>
        </p:txBody>
      </p:sp>
      <p:sp>
        <p:nvSpPr>
          <p:cNvPr id="859" name="Google Shape;859;p141"/>
          <p:cNvSpPr txBox="1"/>
          <p:nvPr/>
        </p:nvSpPr>
        <p:spPr>
          <a:xfrm>
            <a:off x="476200" y="1025675"/>
            <a:ext cx="8132400" cy="2070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i="1" lang="en" sz="1300">
                <a:latin typeface="Poppins"/>
                <a:ea typeface="Poppins"/>
                <a:cs typeface="Poppins"/>
                <a:sym typeface="Poppins"/>
              </a:rPr>
              <a:t>“</a:t>
            </a:r>
            <a:r>
              <a:rPr i="1" lang="en" sz="1300">
                <a:latin typeface="Poppins"/>
                <a:ea typeface="Poppins"/>
                <a:cs typeface="Poppins"/>
                <a:sym typeface="Poppins"/>
              </a:rPr>
              <a:t>Code first teams require a </a:t>
            </a:r>
            <a:r>
              <a:rPr i="1" lang="en" sz="1300">
                <a:solidFill>
                  <a:srgbClr val="228DFF"/>
                </a:solidFill>
                <a:latin typeface="Poppins"/>
                <a:ea typeface="Poppins"/>
                <a:cs typeface="Poppins"/>
                <a:sym typeface="Poppins"/>
              </a:rPr>
              <a:t>special ecosystem to thrive</a:t>
            </a:r>
            <a:r>
              <a:rPr i="1" lang="en" sz="1300">
                <a:solidFill>
                  <a:srgbClr val="233141"/>
                </a:solidFill>
                <a:latin typeface="Poppins"/>
                <a:ea typeface="Poppins"/>
                <a:cs typeface="Poppins"/>
                <a:sym typeface="Poppins"/>
              </a:rPr>
              <a:t>.</a:t>
            </a:r>
            <a:r>
              <a:rPr i="1" lang="en" sz="1300">
                <a:latin typeface="Poppins"/>
                <a:ea typeface="Poppins"/>
                <a:cs typeface="Poppins"/>
                <a:sym typeface="Poppins"/>
              </a:rPr>
              <a:t> Such as </a:t>
            </a:r>
            <a:r>
              <a:rPr i="1" lang="en" sz="1300">
                <a:solidFill>
                  <a:srgbClr val="228DFF"/>
                </a:solidFill>
                <a:latin typeface="Poppins"/>
                <a:ea typeface="Poppins"/>
                <a:cs typeface="Poppins"/>
                <a:sym typeface="Poppins"/>
              </a:rPr>
              <a:t>right skills, team culture, organization and considerable resources</a:t>
            </a:r>
            <a:r>
              <a:rPr i="1" lang="en" sz="1300">
                <a:latin typeface="Poppins"/>
                <a:ea typeface="Poppins"/>
                <a:cs typeface="Poppins"/>
                <a:sym typeface="Poppins"/>
              </a:rPr>
              <a:t>. The great advantage of code first is that you not only get to enjoy low hanging fruits but also the high hanging ones. </a:t>
            </a:r>
            <a:r>
              <a:rPr i="1" lang="en" sz="1300">
                <a:solidFill>
                  <a:srgbClr val="228DFF"/>
                </a:solidFill>
                <a:latin typeface="Poppins"/>
                <a:ea typeface="Poppins"/>
                <a:cs typeface="Poppins"/>
                <a:sym typeface="Poppins"/>
              </a:rPr>
              <a:t>This works out well for forward thinking organizations that have the will, patience and resources for such an ecosystem</a:t>
            </a:r>
            <a:r>
              <a:rPr i="1" lang="en" sz="1300">
                <a:latin typeface="Poppins"/>
                <a:ea typeface="Poppins"/>
                <a:cs typeface="Poppins"/>
                <a:sym typeface="Poppins"/>
              </a:rPr>
              <a:t>.”</a:t>
            </a:r>
            <a:endParaRPr i="1" sz="1300">
              <a:latin typeface="Poppins"/>
              <a:ea typeface="Poppins"/>
              <a:cs typeface="Poppins"/>
              <a:sym typeface="Poppins"/>
            </a:endParaRPr>
          </a:p>
          <a:p>
            <a:pPr indent="0" lvl="0" marL="0" rtl="0" algn="r">
              <a:lnSpc>
                <a:spcPct val="115000"/>
              </a:lnSpc>
              <a:spcBef>
                <a:spcPts val="0"/>
              </a:spcBef>
              <a:spcAft>
                <a:spcPts val="0"/>
              </a:spcAft>
              <a:buNone/>
            </a:pPr>
            <a:r>
              <a:t/>
            </a:r>
            <a:endParaRPr b="1" sz="1350"/>
          </a:p>
          <a:p>
            <a:pPr indent="0" lvl="0" marL="0" rtl="0" algn="r">
              <a:lnSpc>
                <a:spcPct val="115000"/>
              </a:lnSpc>
              <a:spcBef>
                <a:spcPts val="0"/>
              </a:spcBef>
              <a:spcAft>
                <a:spcPts val="0"/>
              </a:spcAft>
              <a:buNone/>
            </a:pPr>
            <a:r>
              <a:rPr b="1" i="1" lang="en" sz="1350">
                <a:latin typeface="Poppins"/>
                <a:ea typeface="Poppins"/>
                <a:cs typeface="Poppins"/>
                <a:sym typeface="Poppins"/>
              </a:rPr>
              <a:t>Martand Singhal</a:t>
            </a:r>
            <a:endParaRPr b="1" i="1" sz="1350">
              <a:latin typeface="Poppins"/>
              <a:ea typeface="Poppins"/>
              <a:cs typeface="Poppins"/>
              <a:sym typeface="Poppins"/>
            </a:endParaRPr>
          </a:p>
          <a:p>
            <a:pPr indent="0" lvl="0" marL="0" rtl="0" algn="l">
              <a:lnSpc>
                <a:spcPct val="115000"/>
              </a:lnSpc>
              <a:spcBef>
                <a:spcPts val="0"/>
              </a:spcBef>
              <a:spcAft>
                <a:spcPts val="0"/>
              </a:spcAft>
              <a:buNone/>
            </a:pPr>
            <a:r>
              <a:t/>
            </a:r>
            <a:endParaRPr b="1" sz="1350"/>
          </a:p>
        </p:txBody>
      </p:sp>
      <p:pic>
        <p:nvPicPr>
          <p:cNvPr id="860" name="Google Shape;860;p141"/>
          <p:cNvPicPr preferRelativeResize="0"/>
          <p:nvPr/>
        </p:nvPicPr>
        <p:blipFill rotWithShape="1">
          <a:blip r:embed="rId3">
            <a:alphaModFix/>
          </a:blip>
          <a:srcRect b="65158" l="0" r="0" t="8372"/>
          <a:stretch/>
        </p:blipFill>
        <p:spPr>
          <a:xfrm>
            <a:off x="396975" y="3475950"/>
            <a:ext cx="2849951" cy="1041349"/>
          </a:xfrm>
          <a:prstGeom prst="rect">
            <a:avLst/>
          </a:prstGeom>
          <a:noFill/>
          <a:ln>
            <a:noFill/>
          </a:ln>
        </p:spPr>
      </p:pic>
      <p:pic>
        <p:nvPicPr>
          <p:cNvPr id="861" name="Google Shape;861;p141"/>
          <p:cNvPicPr preferRelativeResize="0"/>
          <p:nvPr/>
        </p:nvPicPr>
        <p:blipFill rotWithShape="1">
          <a:blip r:embed="rId4">
            <a:alphaModFix/>
          </a:blip>
          <a:srcRect b="33535" l="-350" r="349" t="38356"/>
          <a:stretch/>
        </p:blipFill>
        <p:spPr>
          <a:xfrm>
            <a:off x="3246938" y="3463575"/>
            <a:ext cx="2849974" cy="1105825"/>
          </a:xfrm>
          <a:prstGeom prst="rect">
            <a:avLst/>
          </a:prstGeom>
          <a:noFill/>
          <a:ln>
            <a:noFill/>
          </a:ln>
        </p:spPr>
      </p:pic>
      <p:pic>
        <p:nvPicPr>
          <p:cNvPr id="862" name="Google Shape;862;p141"/>
          <p:cNvPicPr preferRelativeResize="0"/>
          <p:nvPr/>
        </p:nvPicPr>
        <p:blipFill rotWithShape="1">
          <a:blip r:embed="rId5">
            <a:alphaModFix/>
          </a:blip>
          <a:srcRect b="495" l="-350" r="349" t="68506"/>
          <a:stretch/>
        </p:blipFill>
        <p:spPr>
          <a:xfrm>
            <a:off x="6080842" y="3446063"/>
            <a:ext cx="2666197" cy="11408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142"/>
          <p:cNvSpPr/>
          <p:nvPr/>
        </p:nvSpPr>
        <p:spPr>
          <a:xfrm>
            <a:off x="3762900" y="18850"/>
            <a:ext cx="5381100" cy="5143500"/>
          </a:xfrm>
          <a:prstGeom prst="rect">
            <a:avLst/>
          </a:prstGeom>
          <a:solidFill>
            <a:srgbClr val="F5F7FA"/>
          </a:solidFill>
          <a:ln cap="flat" cmpd="sng" w="9525">
            <a:solidFill>
              <a:srgbClr val="F5F7F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68" name="Google Shape;868;p142"/>
          <p:cNvPicPr preferRelativeResize="0"/>
          <p:nvPr/>
        </p:nvPicPr>
        <p:blipFill rotWithShape="1">
          <a:blip r:embed="rId3">
            <a:alphaModFix/>
          </a:blip>
          <a:srcRect b="0" l="0" r="0" t="0"/>
          <a:stretch/>
        </p:blipFill>
        <p:spPr>
          <a:xfrm>
            <a:off x="392925" y="270027"/>
            <a:ext cx="8513101" cy="4788599"/>
          </a:xfrm>
          <a:prstGeom prst="rect">
            <a:avLst/>
          </a:prstGeom>
          <a:noFill/>
          <a:ln>
            <a:noFill/>
          </a:ln>
        </p:spPr>
      </p:pic>
      <p:sp>
        <p:nvSpPr>
          <p:cNvPr id="869" name="Google Shape;869;p142"/>
          <p:cNvSpPr/>
          <p:nvPr/>
        </p:nvSpPr>
        <p:spPr>
          <a:xfrm>
            <a:off x="28300" y="-56575"/>
            <a:ext cx="9144000" cy="1008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70" name="Google Shape;870;p142"/>
          <p:cNvSpPr txBox="1"/>
          <p:nvPr/>
        </p:nvSpPr>
        <p:spPr>
          <a:xfrm>
            <a:off x="234143" y="132319"/>
            <a:ext cx="8513100" cy="540000"/>
          </a:xfrm>
          <a:prstGeom prst="rect">
            <a:avLst/>
          </a:prstGeom>
          <a:noFill/>
          <a:ln>
            <a:noFill/>
          </a:ln>
        </p:spPr>
        <p:txBody>
          <a:bodyPr anchorCtr="0" anchor="t" bIns="88600" lIns="0" spcFirstLastPara="1" rIns="88600" wrap="square" tIns="88600">
            <a:noAutofit/>
          </a:bodyPr>
          <a:lstStyle/>
          <a:p>
            <a:pPr indent="0" lvl="0" marL="0" rtl="0" algn="ctr">
              <a:lnSpc>
                <a:spcPct val="100000"/>
              </a:lnSpc>
              <a:spcBef>
                <a:spcPts val="0"/>
              </a:spcBef>
              <a:spcAft>
                <a:spcPts val="0"/>
              </a:spcAft>
              <a:buNone/>
            </a:pPr>
            <a:r>
              <a:rPr lang="en" sz="2200">
                <a:solidFill>
                  <a:srgbClr val="233141"/>
                </a:solidFill>
                <a:latin typeface="Poppins SemiBold"/>
                <a:ea typeface="Poppins SemiBold"/>
                <a:cs typeface="Poppins SemiBold"/>
                <a:sym typeface="Poppins SemiBold"/>
              </a:rPr>
              <a:t>Cloud management platform</a:t>
            </a:r>
            <a:endParaRPr sz="2200">
              <a:solidFill>
                <a:srgbClr val="233141"/>
              </a:solidFill>
              <a:latin typeface="Poppins SemiBold"/>
              <a:ea typeface="Poppins SemiBold"/>
              <a:cs typeface="Poppins SemiBold"/>
              <a:sym typeface="Poppins SemiBold"/>
            </a:endParaRPr>
          </a:p>
          <a:p>
            <a:pPr indent="0" lvl="0" marL="0" rtl="0" algn="ctr">
              <a:lnSpc>
                <a:spcPct val="115000"/>
              </a:lnSpc>
              <a:spcBef>
                <a:spcPts val="0"/>
              </a:spcBef>
              <a:spcAft>
                <a:spcPts val="0"/>
              </a:spcAft>
              <a:buNone/>
            </a:pPr>
            <a:r>
              <a:rPr lang="en" sz="1100">
                <a:solidFill>
                  <a:srgbClr val="233141"/>
                </a:solidFill>
                <a:latin typeface="Poppins Light"/>
                <a:ea typeface="Poppins Light"/>
                <a:cs typeface="Poppins Light"/>
                <a:sym typeface="Poppins Light"/>
              </a:rPr>
              <a:t>Governed and automated access to all infrastructure layers</a:t>
            </a:r>
            <a:endParaRPr sz="1100">
              <a:solidFill>
                <a:srgbClr val="233141"/>
              </a:solidFill>
              <a:latin typeface="Poppins Light"/>
              <a:ea typeface="Poppins Light"/>
              <a:cs typeface="Poppins Light"/>
              <a:sym typeface="Poppins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143"/>
          <p:cNvSpPr txBox="1"/>
          <p:nvPr/>
        </p:nvSpPr>
        <p:spPr>
          <a:xfrm>
            <a:off x="469850" y="348875"/>
            <a:ext cx="6880500" cy="476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b="1" lang="en" sz="2240">
                <a:solidFill>
                  <a:srgbClr val="233141"/>
                </a:solidFill>
                <a:latin typeface="Poppins"/>
                <a:ea typeface="Poppins"/>
                <a:cs typeface="Poppins"/>
                <a:sym typeface="Poppins"/>
              </a:rPr>
              <a:t>Cloud Providers</a:t>
            </a:r>
            <a:r>
              <a:rPr lang="en" sz="2240">
                <a:solidFill>
                  <a:srgbClr val="233141"/>
                </a:solidFill>
                <a:latin typeface="Poppins Light"/>
                <a:ea typeface="Poppins Light"/>
                <a:cs typeface="Poppins Light"/>
                <a:sym typeface="Poppins Light"/>
              </a:rPr>
              <a:t> -</a:t>
            </a:r>
            <a:r>
              <a:rPr b="1" lang="en" sz="2240">
                <a:solidFill>
                  <a:srgbClr val="233141"/>
                </a:solidFill>
                <a:latin typeface="Poppins"/>
                <a:ea typeface="Poppins"/>
                <a:cs typeface="Poppins"/>
                <a:sym typeface="Poppins"/>
              </a:rPr>
              <a:t> </a:t>
            </a:r>
            <a:r>
              <a:rPr lang="en" sz="2240">
                <a:solidFill>
                  <a:srgbClr val="233141"/>
                </a:solidFill>
                <a:latin typeface="Poppins Light"/>
                <a:ea typeface="Poppins Light"/>
                <a:cs typeface="Poppins Light"/>
                <a:sym typeface="Poppins Light"/>
              </a:rPr>
              <a:t>Summary</a:t>
            </a:r>
            <a:endParaRPr sz="2240">
              <a:solidFill>
                <a:srgbClr val="233141"/>
              </a:solidFill>
              <a:latin typeface="Poppins Light"/>
              <a:ea typeface="Poppins Light"/>
              <a:cs typeface="Poppins Light"/>
              <a:sym typeface="Poppins Light"/>
            </a:endParaRPr>
          </a:p>
        </p:txBody>
      </p:sp>
      <p:graphicFrame>
        <p:nvGraphicFramePr>
          <p:cNvPr id="876" name="Google Shape;876;p143"/>
          <p:cNvGraphicFramePr/>
          <p:nvPr/>
        </p:nvGraphicFramePr>
        <p:xfrm>
          <a:off x="567000" y="1163350"/>
          <a:ext cx="3000000" cy="3000000"/>
        </p:xfrm>
        <a:graphic>
          <a:graphicData uri="http://schemas.openxmlformats.org/drawingml/2006/table">
            <a:tbl>
              <a:tblPr>
                <a:noFill/>
                <a:tableStyleId>{D7F9D5BA-540E-4E28-84BC-255DC694B1E3}</a:tableStyleId>
              </a:tblPr>
              <a:tblGrid>
                <a:gridCol w="1344250"/>
                <a:gridCol w="2278425"/>
                <a:gridCol w="1972625"/>
              </a:tblGrid>
              <a:tr h="306100">
                <a:tc>
                  <a:txBody>
                    <a:bodyPr/>
                    <a:lstStyle/>
                    <a:p>
                      <a:pPr indent="0" lvl="0" marL="0" rtl="0" algn="ctr">
                        <a:spcBef>
                          <a:spcPts val="0"/>
                        </a:spcBef>
                        <a:spcAft>
                          <a:spcPts val="0"/>
                        </a:spcAft>
                        <a:buNone/>
                      </a:pPr>
                      <a:r>
                        <a:rPr b="1" lang="en" sz="700">
                          <a:latin typeface="Poppins"/>
                          <a:ea typeface="Poppins"/>
                          <a:cs typeface="Poppins"/>
                          <a:sym typeface="Poppins"/>
                        </a:rPr>
                        <a:t>Aspect</a:t>
                      </a:r>
                      <a:endParaRPr b="1" sz="700">
                        <a:latin typeface="Poppins"/>
                        <a:ea typeface="Poppins"/>
                        <a:cs typeface="Poppins"/>
                        <a:sym typeface="Poppins"/>
                      </a:endParaRPr>
                    </a:p>
                  </a:txBody>
                  <a:tcPr marT="91425" marB="91425" marR="91425" marL="91425" anchor="ctr">
                    <a:lnL cap="flat" cmpd="sng" w="9525">
                      <a:solidFill>
                        <a:schemeClr val="lt1"/>
                      </a:solidFill>
                      <a:prstDash val="solid"/>
                      <a:round/>
                      <a:headEnd len="sm" w="sm" type="none"/>
                      <a:tailEnd len="sm" w="sm" type="none"/>
                    </a:lnL>
                    <a:lnR cap="flat" cmpd="sng" w="19050">
                      <a:solidFill>
                        <a:srgbClr val="D4EAFF"/>
                      </a:solidFill>
                      <a:prstDash val="solid"/>
                      <a:round/>
                      <a:headEnd len="sm" w="sm" type="none"/>
                      <a:tailEnd len="sm" w="sm" type="none"/>
                    </a:lnR>
                    <a:lnT cap="flat" cmpd="sng" w="9525">
                      <a:solidFill>
                        <a:schemeClr val="lt1"/>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sz="700">
                          <a:latin typeface="Poppins"/>
                          <a:ea typeface="Poppins"/>
                          <a:cs typeface="Poppins"/>
                          <a:sym typeface="Poppins"/>
                        </a:rPr>
                        <a:t>Level</a:t>
                      </a:r>
                      <a:endParaRPr b="1" sz="700">
                        <a:latin typeface="Poppins"/>
                        <a:ea typeface="Poppins"/>
                        <a:cs typeface="Poppins"/>
                        <a:sym typeface="Poppins"/>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9525">
                      <a:solidFill>
                        <a:schemeClr val="lt1"/>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sz="700">
                          <a:latin typeface="Poppins"/>
                          <a:ea typeface="Poppins"/>
                          <a:cs typeface="Poppins"/>
                          <a:sym typeface="Poppins"/>
                        </a:rPr>
                        <a:t>In-house Data </a:t>
                      </a:r>
                      <a:r>
                        <a:rPr b="1" lang="en" sz="700">
                          <a:latin typeface="Poppins"/>
                          <a:ea typeface="Poppins"/>
                          <a:cs typeface="Poppins"/>
                          <a:sym typeface="Poppins"/>
                        </a:rPr>
                        <a:t> </a:t>
                      </a:r>
                      <a:r>
                        <a:rPr b="1" lang="en" sz="700">
                          <a:latin typeface="Poppins"/>
                          <a:ea typeface="Poppins"/>
                          <a:cs typeface="Poppins"/>
                          <a:sym typeface="Poppins"/>
                        </a:rPr>
                        <a:t>Stack</a:t>
                      </a:r>
                      <a:endParaRPr b="1" sz="700">
                        <a:latin typeface="Poppins"/>
                        <a:ea typeface="Poppins"/>
                        <a:cs typeface="Poppins"/>
                        <a:sym typeface="Poppins"/>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r>
              <a:tr h="306100">
                <a:tc rowSpan="4">
                  <a:txBody>
                    <a:bodyPr/>
                    <a:lstStyle/>
                    <a:p>
                      <a:pPr indent="0" lvl="0" marL="0" rtl="0" algn="ctr">
                        <a:spcBef>
                          <a:spcPts val="0"/>
                        </a:spcBef>
                        <a:spcAft>
                          <a:spcPts val="0"/>
                        </a:spcAft>
                        <a:buNone/>
                      </a:pPr>
                      <a:r>
                        <a:rPr b="1" lang="en" sz="700">
                          <a:latin typeface="Poppins"/>
                          <a:ea typeface="Poppins"/>
                          <a:cs typeface="Poppins"/>
                          <a:sym typeface="Poppins"/>
                        </a:rPr>
                        <a:t>Data Team</a:t>
                      </a:r>
                      <a:endParaRPr b="1" sz="700">
                        <a:latin typeface="Poppins"/>
                        <a:ea typeface="Poppins"/>
                        <a:cs typeface="Poppins"/>
                        <a:sym typeface="Poppins"/>
                      </a:endParaRPr>
                    </a:p>
                  </a:txBody>
                  <a:tcPr marT="91425" marB="91425" marR="91425" marL="91425" anchor="ctr">
                    <a:lnL cap="flat" cmpd="sng" w="9525">
                      <a:solidFill>
                        <a:schemeClr val="lt1"/>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Non-savvy users</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N/A</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CC0000"/>
                    </a:solidFill>
                  </a:tcPr>
                </a:tc>
              </a:tr>
              <a:tr h="306100">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Individual “miracle worker”</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Scalability issues, lot of time wasted on setup &amp; maintenance</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FFC306"/>
                    </a:solidFill>
                  </a:tcPr>
                </a:tc>
              </a:tr>
              <a:tr h="437325">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Technical, mature team</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Preferred pick</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accent3"/>
                    </a:solidFill>
                  </a:tcPr>
                </a:tc>
              </a:tr>
              <a:tr h="306100">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Mix of data team and business users</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maintains dependency on data team</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CC0000"/>
                    </a:solidFill>
                  </a:tcPr>
                </a:tc>
              </a:tr>
              <a:tr h="437325">
                <a:tc rowSpan="3">
                  <a:txBody>
                    <a:bodyPr/>
                    <a:lstStyle/>
                    <a:p>
                      <a:pPr indent="0" lvl="0" marL="0" rtl="0" algn="ctr">
                        <a:spcBef>
                          <a:spcPts val="0"/>
                        </a:spcBef>
                        <a:spcAft>
                          <a:spcPts val="0"/>
                        </a:spcAft>
                        <a:buNone/>
                      </a:pPr>
                      <a:r>
                        <a:rPr b="1" lang="en" sz="700">
                          <a:latin typeface="Poppins"/>
                          <a:ea typeface="Poppins"/>
                          <a:cs typeface="Poppins"/>
                          <a:sym typeface="Poppins"/>
                        </a:rPr>
                        <a:t>Use Cases</a:t>
                      </a:r>
                      <a:endParaRPr b="1" sz="700">
                        <a:latin typeface="Poppins"/>
                        <a:ea typeface="Poppins"/>
                        <a:cs typeface="Poppins"/>
                        <a:sym typeface="Poppins"/>
                      </a:endParaRPr>
                    </a:p>
                  </a:txBody>
                  <a:tcPr marT="91425" marB="91425" marR="91425" marL="91425" anchor="ctr">
                    <a:lnL cap="flat" cmpd="sng" w="9525">
                      <a:solidFill>
                        <a:schemeClr val="lt1"/>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Single use case</a:t>
                      </a:r>
                      <a:br>
                        <a:rPr lang="en" sz="700">
                          <a:latin typeface="Poppins Medium"/>
                          <a:ea typeface="Poppins Medium"/>
                          <a:cs typeface="Poppins Medium"/>
                          <a:sym typeface="Poppins Medium"/>
                        </a:rPr>
                      </a:br>
                      <a:r>
                        <a:rPr lang="en" sz="700">
                          <a:latin typeface="Poppins Medium"/>
                          <a:ea typeface="Poppins Medium"/>
                          <a:cs typeface="Poppins Medium"/>
                          <a:sym typeface="Poppins Medium"/>
                        </a:rPr>
                        <a:t>(often BI reporting)</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Usually simple if the right team is in</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accent3"/>
                    </a:solidFill>
                  </a:tcPr>
                </a:tc>
              </a:tr>
              <a:tr h="306100">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Many use cases</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Scalability issues (Team perspective)</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FFC306"/>
                    </a:solidFill>
                  </a:tcPr>
                </a:tc>
              </a:tr>
              <a:tr h="306100">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Data Mesh</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Long-term development, unsure ROI</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FFC306"/>
                    </a:solidFill>
                  </a:tcPr>
                </a:tc>
              </a:tr>
              <a:tr h="428450">
                <a:tc rowSpan="2">
                  <a:txBody>
                    <a:bodyPr/>
                    <a:lstStyle/>
                    <a:p>
                      <a:pPr indent="0" lvl="0" marL="0" rtl="0" algn="ctr">
                        <a:spcBef>
                          <a:spcPts val="0"/>
                        </a:spcBef>
                        <a:spcAft>
                          <a:spcPts val="0"/>
                        </a:spcAft>
                        <a:buNone/>
                      </a:pPr>
                      <a:r>
                        <a:rPr b="1" lang="en" sz="700">
                          <a:latin typeface="Poppins"/>
                          <a:ea typeface="Poppins"/>
                          <a:cs typeface="Poppins"/>
                          <a:sym typeface="Poppins"/>
                        </a:rPr>
                        <a:t>Costs</a:t>
                      </a:r>
                      <a:br>
                        <a:rPr b="1" lang="en" sz="700">
                          <a:latin typeface="Poppins"/>
                          <a:ea typeface="Poppins"/>
                          <a:cs typeface="Poppins"/>
                          <a:sym typeface="Poppins"/>
                        </a:rPr>
                      </a:br>
                      <a:r>
                        <a:rPr b="1" lang="en" sz="700">
                          <a:latin typeface="Poppins"/>
                          <a:ea typeface="Poppins"/>
                          <a:cs typeface="Poppins"/>
                          <a:sym typeface="Poppins"/>
                        </a:rPr>
                        <a:t>(TCO)</a:t>
                      </a:r>
                      <a:endParaRPr b="1" sz="700">
                        <a:latin typeface="Poppins"/>
                        <a:ea typeface="Poppins"/>
                        <a:cs typeface="Poppins"/>
                        <a:sym typeface="Poppins"/>
                      </a:endParaRPr>
                    </a:p>
                  </a:txBody>
                  <a:tcPr marT="91425" marB="91425" marR="91425" marL="91425" anchor="ctr">
                    <a:lnL cap="flat" cmpd="sng" w="9525">
                      <a:solidFill>
                        <a:schemeClr val="lt1"/>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Tooling</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Can reach low tooling costs</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accent3"/>
                    </a:solidFill>
                  </a:tcPr>
                </a:tc>
              </a:tr>
              <a:tr h="306100">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Human Capital</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Human capital intensive</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9525">
                      <a:solidFill>
                        <a:schemeClr val="lt1"/>
                      </a:solidFill>
                      <a:prstDash val="solid"/>
                      <a:round/>
                      <a:headEnd len="sm" w="sm" type="none"/>
                      <a:tailEnd len="sm" w="sm" type="none"/>
                    </a:lnR>
                    <a:lnT cap="flat" cmpd="sng" w="19050">
                      <a:solidFill>
                        <a:srgbClr val="D4EAFF"/>
                      </a:solidFill>
                      <a:prstDash val="solid"/>
                      <a:round/>
                      <a:headEnd len="sm" w="sm" type="none"/>
                      <a:tailEnd len="sm" w="sm" type="none"/>
                    </a:lnT>
                    <a:lnB cap="flat" cmpd="sng" w="9525">
                      <a:solidFill>
                        <a:schemeClr val="lt1"/>
                      </a:solidFill>
                      <a:prstDash val="solid"/>
                      <a:round/>
                      <a:headEnd len="sm" w="sm" type="none"/>
                      <a:tailEnd len="sm" w="sm" type="none"/>
                    </a:lnB>
                    <a:solidFill>
                      <a:srgbClr val="CC0000"/>
                    </a:solidFill>
                  </a:tcPr>
                </a:tc>
              </a:tr>
            </a:tbl>
          </a:graphicData>
        </a:graphic>
      </p:graphicFrame>
      <p:grpSp>
        <p:nvGrpSpPr>
          <p:cNvPr id="877" name="Google Shape;877;p143"/>
          <p:cNvGrpSpPr/>
          <p:nvPr/>
        </p:nvGrpSpPr>
        <p:grpSpPr>
          <a:xfrm>
            <a:off x="6569093" y="1163445"/>
            <a:ext cx="2023948" cy="3535893"/>
            <a:chOff x="5777175" y="2156625"/>
            <a:chExt cx="1782900" cy="3114775"/>
          </a:xfrm>
        </p:grpSpPr>
        <p:sp>
          <p:nvSpPr>
            <p:cNvPr id="878" name="Google Shape;878;p143"/>
            <p:cNvSpPr/>
            <p:nvPr/>
          </p:nvSpPr>
          <p:spPr>
            <a:xfrm>
              <a:off x="5777175" y="2156625"/>
              <a:ext cx="1782900" cy="1342200"/>
            </a:xfrm>
            <a:prstGeom prst="rect">
              <a:avLst/>
            </a:prstGeom>
            <a:solidFill>
              <a:schemeClr val="lt1"/>
            </a:solidFill>
            <a:ln cap="flat" cmpd="sng" w="19050">
              <a:solidFill>
                <a:srgbClr val="D4EA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143"/>
            <p:cNvSpPr/>
            <p:nvPr/>
          </p:nvSpPr>
          <p:spPr>
            <a:xfrm>
              <a:off x="5777175" y="3501200"/>
              <a:ext cx="1782900" cy="1075800"/>
            </a:xfrm>
            <a:prstGeom prst="rect">
              <a:avLst/>
            </a:prstGeom>
            <a:solidFill>
              <a:schemeClr val="lt1"/>
            </a:solidFill>
            <a:ln cap="flat" cmpd="sng" w="19050">
              <a:solidFill>
                <a:srgbClr val="D4EA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143"/>
            <p:cNvSpPr/>
            <p:nvPr/>
          </p:nvSpPr>
          <p:spPr>
            <a:xfrm>
              <a:off x="5777175" y="4577200"/>
              <a:ext cx="1782900" cy="694200"/>
            </a:xfrm>
            <a:prstGeom prst="rect">
              <a:avLst/>
            </a:prstGeom>
            <a:solidFill>
              <a:schemeClr val="lt1"/>
            </a:solidFill>
            <a:ln cap="flat" cmpd="sng" w="19050">
              <a:solidFill>
                <a:srgbClr val="D4EA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143"/>
            <p:cNvSpPr/>
            <p:nvPr/>
          </p:nvSpPr>
          <p:spPr>
            <a:xfrm>
              <a:off x="6114950" y="2252925"/>
              <a:ext cx="132000" cy="131100"/>
            </a:xfrm>
            <a:prstGeom prst="ellipse">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143"/>
            <p:cNvSpPr/>
            <p:nvPr/>
          </p:nvSpPr>
          <p:spPr>
            <a:xfrm>
              <a:off x="6394128" y="2574350"/>
              <a:ext cx="132000" cy="131100"/>
            </a:xfrm>
            <a:prstGeom prst="ellipse">
              <a:avLst/>
            </a:prstGeom>
            <a:solidFill>
              <a:srgbClr val="FFC3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143"/>
            <p:cNvSpPr/>
            <p:nvPr/>
          </p:nvSpPr>
          <p:spPr>
            <a:xfrm>
              <a:off x="7081189" y="2979350"/>
              <a:ext cx="132000" cy="1311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43"/>
            <p:cNvSpPr/>
            <p:nvPr/>
          </p:nvSpPr>
          <p:spPr>
            <a:xfrm rot="-1081365">
              <a:off x="6353264" y="3268405"/>
              <a:ext cx="131870" cy="131207"/>
            </a:xfrm>
            <a:prstGeom prst="ellipse">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43"/>
            <p:cNvSpPr/>
            <p:nvPr/>
          </p:nvSpPr>
          <p:spPr>
            <a:xfrm>
              <a:off x="6223581" y="3668750"/>
              <a:ext cx="132000" cy="1311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143"/>
            <p:cNvSpPr/>
            <p:nvPr/>
          </p:nvSpPr>
          <p:spPr>
            <a:xfrm>
              <a:off x="6736022" y="4024650"/>
              <a:ext cx="132000" cy="131100"/>
            </a:xfrm>
            <a:prstGeom prst="ellipse">
              <a:avLst/>
            </a:prstGeom>
            <a:solidFill>
              <a:srgbClr val="FFC3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143"/>
            <p:cNvSpPr/>
            <p:nvPr/>
          </p:nvSpPr>
          <p:spPr>
            <a:xfrm>
              <a:off x="6914365" y="4330875"/>
              <a:ext cx="132000" cy="131100"/>
            </a:xfrm>
            <a:prstGeom prst="ellipse">
              <a:avLst/>
            </a:prstGeom>
            <a:solidFill>
              <a:srgbClr val="FFC3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143"/>
            <p:cNvSpPr/>
            <p:nvPr/>
          </p:nvSpPr>
          <p:spPr>
            <a:xfrm>
              <a:off x="6223580" y="5018650"/>
              <a:ext cx="132000" cy="131100"/>
            </a:xfrm>
            <a:prstGeom prst="ellipse">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143"/>
            <p:cNvSpPr/>
            <p:nvPr/>
          </p:nvSpPr>
          <p:spPr>
            <a:xfrm>
              <a:off x="7081205" y="4744450"/>
              <a:ext cx="132000" cy="1311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90" name="Google Shape;890;p143"/>
            <p:cNvCxnSpPr>
              <a:stCxn id="881" idx="5"/>
              <a:endCxn id="882" idx="1"/>
            </p:cNvCxnSpPr>
            <p:nvPr/>
          </p:nvCxnSpPr>
          <p:spPr>
            <a:xfrm>
              <a:off x="6227619" y="2364826"/>
              <a:ext cx="185700" cy="228600"/>
            </a:xfrm>
            <a:prstGeom prst="straightConnector1">
              <a:avLst/>
            </a:prstGeom>
            <a:noFill/>
            <a:ln cap="flat" cmpd="sng" w="9525">
              <a:solidFill>
                <a:srgbClr val="233141"/>
              </a:solidFill>
              <a:prstDash val="solid"/>
              <a:round/>
              <a:headEnd len="med" w="med" type="none"/>
              <a:tailEnd len="med" w="med" type="triangle"/>
            </a:ln>
          </p:spPr>
        </p:cxnSp>
        <p:cxnSp>
          <p:nvCxnSpPr>
            <p:cNvPr id="891" name="Google Shape;891;p143"/>
            <p:cNvCxnSpPr>
              <a:stCxn id="882" idx="5"/>
              <a:endCxn id="883" idx="1"/>
            </p:cNvCxnSpPr>
            <p:nvPr/>
          </p:nvCxnSpPr>
          <p:spPr>
            <a:xfrm>
              <a:off x="6506797" y="2686251"/>
              <a:ext cx="593700" cy="312300"/>
            </a:xfrm>
            <a:prstGeom prst="straightConnector1">
              <a:avLst/>
            </a:prstGeom>
            <a:noFill/>
            <a:ln cap="flat" cmpd="sng" w="9525">
              <a:solidFill>
                <a:srgbClr val="233141"/>
              </a:solidFill>
              <a:prstDash val="solid"/>
              <a:round/>
              <a:headEnd len="med" w="med" type="none"/>
              <a:tailEnd len="med" w="med" type="triangle"/>
            </a:ln>
          </p:spPr>
        </p:cxnSp>
        <p:cxnSp>
          <p:nvCxnSpPr>
            <p:cNvPr id="892" name="Google Shape;892;p143"/>
            <p:cNvCxnSpPr>
              <a:stCxn id="883" idx="3"/>
              <a:endCxn id="884" idx="6"/>
            </p:cNvCxnSpPr>
            <p:nvPr/>
          </p:nvCxnSpPr>
          <p:spPr>
            <a:xfrm flipH="1">
              <a:off x="6481920" y="3091251"/>
              <a:ext cx="618600" cy="222300"/>
            </a:xfrm>
            <a:prstGeom prst="straightConnector1">
              <a:avLst/>
            </a:prstGeom>
            <a:noFill/>
            <a:ln cap="flat" cmpd="sng" w="9525">
              <a:solidFill>
                <a:srgbClr val="233141"/>
              </a:solidFill>
              <a:prstDash val="solid"/>
              <a:round/>
              <a:headEnd len="med" w="med" type="none"/>
              <a:tailEnd len="med" w="med" type="triangle"/>
            </a:ln>
          </p:spPr>
        </p:cxnSp>
        <p:cxnSp>
          <p:nvCxnSpPr>
            <p:cNvPr id="893" name="Google Shape;893;p143"/>
            <p:cNvCxnSpPr>
              <a:stCxn id="885" idx="5"/>
              <a:endCxn id="886" idx="1"/>
            </p:cNvCxnSpPr>
            <p:nvPr/>
          </p:nvCxnSpPr>
          <p:spPr>
            <a:xfrm>
              <a:off x="6336250" y="3780651"/>
              <a:ext cx="419100" cy="263100"/>
            </a:xfrm>
            <a:prstGeom prst="straightConnector1">
              <a:avLst/>
            </a:prstGeom>
            <a:noFill/>
            <a:ln cap="flat" cmpd="sng" w="9525">
              <a:solidFill>
                <a:srgbClr val="233141"/>
              </a:solidFill>
              <a:prstDash val="solid"/>
              <a:round/>
              <a:headEnd len="med" w="med" type="none"/>
              <a:tailEnd len="med" w="med" type="triangle"/>
            </a:ln>
          </p:spPr>
        </p:cxnSp>
        <p:cxnSp>
          <p:nvCxnSpPr>
            <p:cNvPr id="894" name="Google Shape;894;p143"/>
            <p:cNvCxnSpPr>
              <a:stCxn id="886" idx="5"/>
              <a:endCxn id="887" idx="1"/>
            </p:cNvCxnSpPr>
            <p:nvPr/>
          </p:nvCxnSpPr>
          <p:spPr>
            <a:xfrm>
              <a:off x="6848692" y="4136551"/>
              <a:ext cx="84900" cy="213600"/>
            </a:xfrm>
            <a:prstGeom prst="straightConnector1">
              <a:avLst/>
            </a:prstGeom>
            <a:noFill/>
            <a:ln cap="flat" cmpd="sng" w="9525">
              <a:solidFill>
                <a:srgbClr val="233141"/>
              </a:solidFill>
              <a:prstDash val="solid"/>
              <a:round/>
              <a:headEnd len="med" w="med" type="none"/>
              <a:tailEnd len="med" w="med" type="triangle"/>
            </a:ln>
          </p:spPr>
        </p:cxn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144"/>
          <p:cNvSpPr/>
          <p:nvPr/>
        </p:nvSpPr>
        <p:spPr>
          <a:xfrm>
            <a:off x="4572000" y="-5606"/>
            <a:ext cx="4572000" cy="5168700"/>
          </a:xfrm>
          <a:prstGeom prst="rect">
            <a:avLst/>
          </a:prstGeom>
          <a:solidFill>
            <a:srgbClr val="228D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900" name="Google Shape;900;p144"/>
          <p:cNvSpPr txBox="1"/>
          <p:nvPr/>
        </p:nvSpPr>
        <p:spPr>
          <a:xfrm>
            <a:off x="579800" y="1680038"/>
            <a:ext cx="3592500" cy="1489500"/>
          </a:xfrm>
          <a:prstGeom prst="rect">
            <a:avLst/>
          </a:prstGeom>
          <a:noFill/>
          <a:ln>
            <a:noFill/>
          </a:ln>
        </p:spPr>
        <p:txBody>
          <a:bodyPr anchorCtr="0" anchor="ctr" bIns="17150" lIns="34275" spcFirstLastPara="1" rIns="34275" wrap="square" tIns="17150">
            <a:noAutofit/>
          </a:bodyPr>
          <a:lstStyle/>
          <a:p>
            <a:pPr indent="0" lvl="0" marL="0" rtl="0" algn="l">
              <a:spcBef>
                <a:spcPts val="0"/>
              </a:spcBef>
              <a:spcAft>
                <a:spcPts val="0"/>
              </a:spcAft>
              <a:buNone/>
            </a:pPr>
            <a:r>
              <a:rPr lang="en" sz="3500">
                <a:solidFill>
                  <a:srgbClr val="233141"/>
                </a:solidFill>
                <a:latin typeface="Poppins SemiBold"/>
                <a:ea typeface="Poppins SemiBold"/>
                <a:cs typeface="Poppins SemiBold"/>
                <a:sym typeface="Poppins SemiBold"/>
              </a:rPr>
              <a:t>Indirect competition</a:t>
            </a:r>
            <a:endParaRPr sz="3500">
              <a:solidFill>
                <a:srgbClr val="233141"/>
              </a:solidFill>
              <a:latin typeface="Poppins SemiBold"/>
              <a:ea typeface="Poppins SemiBold"/>
              <a:cs typeface="Poppins SemiBold"/>
              <a:sym typeface="Poppins SemiBold"/>
            </a:endParaRPr>
          </a:p>
        </p:txBody>
      </p:sp>
      <p:pic>
        <p:nvPicPr>
          <p:cNvPr id="901" name="Google Shape;901;p144"/>
          <p:cNvPicPr preferRelativeResize="0"/>
          <p:nvPr/>
        </p:nvPicPr>
        <p:blipFill>
          <a:blip r:embed="rId3">
            <a:alphaModFix/>
          </a:blip>
          <a:stretch>
            <a:fillRect/>
          </a:stretch>
        </p:blipFill>
        <p:spPr>
          <a:xfrm>
            <a:off x="6883800" y="-5600"/>
            <a:ext cx="2260200" cy="4520400"/>
          </a:xfrm>
          <a:prstGeom prst="rect">
            <a:avLst/>
          </a:prstGeom>
          <a:noFill/>
          <a:ln>
            <a:noFill/>
          </a:ln>
        </p:spPr>
      </p:pic>
      <p:sp>
        <p:nvSpPr>
          <p:cNvPr id="902" name="Google Shape;902;p144"/>
          <p:cNvSpPr txBox="1"/>
          <p:nvPr/>
        </p:nvSpPr>
        <p:spPr>
          <a:xfrm>
            <a:off x="5839625" y="1439675"/>
            <a:ext cx="3066300" cy="2401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4700">
                <a:solidFill>
                  <a:srgbClr val="FFFFFF"/>
                </a:solidFill>
                <a:latin typeface="Poppins"/>
                <a:ea typeface="Poppins"/>
                <a:cs typeface="Poppins"/>
                <a:sym typeface="Poppins"/>
              </a:rPr>
              <a:t>05</a:t>
            </a:r>
            <a:endParaRPr b="1" sz="14700">
              <a:solidFill>
                <a:srgbClr val="FFFFFF"/>
              </a:solidFill>
              <a:latin typeface="Poppins"/>
              <a:ea typeface="Poppins"/>
              <a:cs typeface="Poppins"/>
              <a:sym typeface="Poppins"/>
            </a:endParaRPr>
          </a:p>
        </p:txBody>
      </p:sp>
      <p:pic>
        <p:nvPicPr>
          <p:cNvPr id="903" name="Google Shape;903;p144"/>
          <p:cNvPicPr preferRelativeResize="0"/>
          <p:nvPr/>
        </p:nvPicPr>
        <p:blipFill>
          <a:blip r:embed="rId4">
            <a:alphaModFix/>
          </a:blip>
          <a:stretch>
            <a:fillRect/>
          </a:stretch>
        </p:blipFill>
        <p:spPr>
          <a:xfrm>
            <a:off x="579800" y="658864"/>
            <a:ext cx="962401" cy="247511"/>
          </a:xfrm>
          <a:prstGeom prst="rect">
            <a:avLst/>
          </a:prstGeom>
          <a:noFill/>
          <a:ln>
            <a:noFill/>
          </a:ln>
        </p:spPr>
      </p:pic>
      <p:sp>
        <p:nvSpPr>
          <p:cNvPr id="904" name="Google Shape;904;p144"/>
          <p:cNvSpPr/>
          <p:nvPr/>
        </p:nvSpPr>
        <p:spPr>
          <a:xfrm rot="-5400000">
            <a:off x="3371700" y="3943200"/>
            <a:ext cx="1200300" cy="1200300"/>
          </a:xfrm>
          <a:prstGeom prst="rtTriangle">
            <a:avLst/>
          </a:pr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44"/>
          <p:cNvSpPr/>
          <p:nvPr/>
        </p:nvSpPr>
        <p:spPr>
          <a:xfrm>
            <a:off x="4572000" y="3943200"/>
            <a:ext cx="1200300" cy="1200300"/>
          </a:xfrm>
          <a:prstGeom prst="rtTriangle">
            <a:avLst/>
          </a:prstGeom>
          <a:solidFill>
            <a:srgbClr val="1C36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44"/>
          <p:cNvSpPr/>
          <p:nvPr/>
        </p:nvSpPr>
        <p:spPr>
          <a:xfrm rot="10800000">
            <a:off x="2813650" y="4588500"/>
            <a:ext cx="555000" cy="555000"/>
          </a:xfrm>
          <a:prstGeom prst="rtTriangle">
            <a:avLst/>
          </a:prstGeom>
          <a:solidFill>
            <a:srgbClr val="228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7" name="Google Shape;907;p144"/>
          <p:cNvPicPr preferRelativeResize="0"/>
          <p:nvPr/>
        </p:nvPicPr>
        <p:blipFill>
          <a:blip r:embed="rId5">
            <a:alphaModFix/>
          </a:blip>
          <a:stretch>
            <a:fillRect/>
          </a:stretch>
        </p:blipFill>
        <p:spPr>
          <a:xfrm rot="10800000">
            <a:off x="0" y="2894600"/>
            <a:ext cx="1543668" cy="2159400"/>
          </a:xfrm>
          <a:prstGeom prst="rect">
            <a:avLst/>
          </a:prstGeom>
          <a:noFill/>
          <a:ln>
            <a:noFill/>
          </a:ln>
        </p:spPr>
      </p:pic>
      <p:pic>
        <p:nvPicPr>
          <p:cNvPr id="908" name="Google Shape;908;p144"/>
          <p:cNvPicPr preferRelativeResize="0"/>
          <p:nvPr/>
        </p:nvPicPr>
        <p:blipFill>
          <a:blip r:embed="rId6">
            <a:alphaModFix/>
          </a:blip>
          <a:stretch>
            <a:fillRect/>
          </a:stretch>
        </p:blipFill>
        <p:spPr>
          <a:xfrm flipH="1">
            <a:off x="2122825" y="345425"/>
            <a:ext cx="2449175" cy="15186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pic>
        <p:nvPicPr>
          <p:cNvPr id="913" name="Google Shape;913;p145"/>
          <p:cNvPicPr preferRelativeResize="0"/>
          <p:nvPr/>
        </p:nvPicPr>
        <p:blipFill rotWithShape="1">
          <a:blip r:embed="rId3">
            <a:alphaModFix/>
          </a:blip>
          <a:srcRect b="5124" l="0" r="0" t="5124"/>
          <a:stretch/>
        </p:blipFill>
        <p:spPr>
          <a:xfrm>
            <a:off x="1932825" y="491100"/>
            <a:ext cx="5183677" cy="4652401"/>
          </a:xfrm>
          <a:prstGeom prst="rect">
            <a:avLst/>
          </a:prstGeom>
          <a:noFill/>
          <a:ln>
            <a:noFill/>
          </a:ln>
        </p:spPr>
      </p:pic>
      <p:sp>
        <p:nvSpPr>
          <p:cNvPr id="914" name="Google Shape;914;p145"/>
          <p:cNvSpPr/>
          <p:nvPr/>
        </p:nvSpPr>
        <p:spPr>
          <a:xfrm>
            <a:off x="1543675" y="1051450"/>
            <a:ext cx="1257300" cy="1257300"/>
          </a:xfrm>
          <a:prstGeom prst="ellipse">
            <a:avLst/>
          </a:prstGeom>
          <a:solidFill>
            <a:schemeClr val="lt1"/>
          </a:solidFill>
          <a:ln>
            <a:noFill/>
          </a:ln>
          <a:effectLst>
            <a:outerShdw blurRad="257175" rotWithShape="0" algn="bl" dir="4860000" dist="123825">
              <a:srgbClr val="98ADBF">
                <a:alpha val="2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5" name="Google Shape;915;p145"/>
          <p:cNvSpPr/>
          <p:nvPr/>
        </p:nvSpPr>
        <p:spPr>
          <a:xfrm>
            <a:off x="3536078" y="3889163"/>
            <a:ext cx="1032000" cy="1032000"/>
          </a:xfrm>
          <a:prstGeom prst="ellipse">
            <a:avLst/>
          </a:prstGeom>
          <a:solidFill>
            <a:schemeClr val="lt1"/>
          </a:solidFill>
          <a:ln>
            <a:noFill/>
          </a:ln>
          <a:effectLst>
            <a:outerShdw blurRad="257175" rotWithShape="0" algn="bl" dir="4860000" dist="123825">
              <a:srgbClr val="98ADBF">
                <a:alpha val="2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6" name="Google Shape;916;p145"/>
          <p:cNvSpPr/>
          <p:nvPr/>
        </p:nvSpPr>
        <p:spPr>
          <a:xfrm>
            <a:off x="6015275" y="3453700"/>
            <a:ext cx="1347600" cy="1347600"/>
          </a:xfrm>
          <a:prstGeom prst="ellipse">
            <a:avLst/>
          </a:prstGeom>
          <a:solidFill>
            <a:schemeClr val="lt1"/>
          </a:solidFill>
          <a:ln>
            <a:noFill/>
          </a:ln>
          <a:effectLst>
            <a:outerShdw blurRad="257175" rotWithShape="0" algn="bl" dir="4860000" dist="123825">
              <a:srgbClr val="98ADBF">
                <a:alpha val="2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17" name="Google Shape;917;p145"/>
          <p:cNvSpPr txBox="1"/>
          <p:nvPr/>
        </p:nvSpPr>
        <p:spPr>
          <a:xfrm>
            <a:off x="1298375" y="222275"/>
            <a:ext cx="6240900" cy="4761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2240">
                <a:solidFill>
                  <a:srgbClr val="233141"/>
                </a:solidFill>
                <a:latin typeface="Poppins SemiBold"/>
                <a:ea typeface="Poppins SemiBold"/>
                <a:cs typeface="Poppins SemiBold"/>
                <a:sym typeface="Poppins SemiBold"/>
              </a:rPr>
              <a:t>Indirect competition</a:t>
            </a:r>
            <a:r>
              <a:rPr lang="en" sz="2240">
                <a:solidFill>
                  <a:srgbClr val="233141"/>
                </a:solidFill>
                <a:latin typeface="Poppins SemiBold"/>
                <a:ea typeface="Poppins SemiBold"/>
                <a:cs typeface="Poppins SemiBold"/>
                <a:sym typeface="Poppins SemiBold"/>
              </a:rPr>
              <a:t> - </a:t>
            </a:r>
            <a:r>
              <a:rPr lang="en" sz="2240">
                <a:solidFill>
                  <a:srgbClr val="233141"/>
                </a:solidFill>
                <a:latin typeface="Poppins Light"/>
                <a:ea typeface="Poppins Light"/>
                <a:cs typeface="Poppins Light"/>
                <a:sym typeface="Poppins Light"/>
              </a:rPr>
              <a:t>Examples </a:t>
            </a:r>
            <a:endParaRPr sz="2240">
              <a:solidFill>
                <a:srgbClr val="233141"/>
              </a:solidFill>
              <a:latin typeface="Poppins Light"/>
              <a:ea typeface="Poppins Light"/>
              <a:cs typeface="Poppins Light"/>
              <a:sym typeface="Poppins Light"/>
            </a:endParaRPr>
          </a:p>
          <a:p>
            <a:pPr indent="0" lvl="0" marL="0" rtl="0" algn="ctr">
              <a:lnSpc>
                <a:spcPct val="90000"/>
              </a:lnSpc>
              <a:spcBef>
                <a:spcPts val="0"/>
              </a:spcBef>
              <a:spcAft>
                <a:spcPts val="0"/>
              </a:spcAft>
              <a:buNone/>
            </a:pPr>
            <a:r>
              <a:t/>
            </a:r>
            <a:endParaRPr sz="2240">
              <a:solidFill>
                <a:srgbClr val="233141"/>
              </a:solidFill>
              <a:latin typeface="Poppins SemiBold"/>
              <a:ea typeface="Poppins SemiBold"/>
              <a:cs typeface="Poppins SemiBold"/>
              <a:sym typeface="Poppins SemiBold"/>
            </a:endParaRPr>
          </a:p>
          <a:p>
            <a:pPr indent="0" lvl="0" marL="0" marR="0" rtl="0" algn="ctr">
              <a:lnSpc>
                <a:spcPct val="90000"/>
              </a:lnSpc>
              <a:spcBef>
                <a:spcPts val="0"/>
              </a:spcBef>
              <a:spcAft>
                <a:spcPts val="0"/>
              </a:spcAft>
              <a:buNone/>
            </a:pPr>
            <a:r>
              <a:t/>
            </a:r>
            <a:endParaRPr sz="2240">
              <a:solidFill>
                <a:srgbClr val="233141"/>
              </a:solidFill>
              <a:latin typeface="Poppins SemiBold"/>
              <a:ea typeface="Poppins SemiBold"/>
              <a:cs typeface="Poppins SemiBold"/>
              <a:sym typeface="Poppins SemiBold"/>
            </a:endParaRPr>
          </a:p>
        </p:txBody>
      </p:sp>
      <p:pic>
        <p:nvPicPr>
          <p:cNvPr id="918" name="Google Shape;918;p145"/>
          <p:cNvPicPr preferRelativeResize="0"/>
          <p:nvPr/>
        </p:nvPicPr>
        <p:blipFill>
          <a:blip r:embed="rId4">
            <a:alphaModFix/>
          </a:blip>
          <a:stretch>
            <a:fillRect/>
          </a:stretch>
        </p:blipFill>
        <p:spPr>
          <a:xfrm flipH="1">
            <a:off x="7362875" y="2571741"/>
            <a:ext cx="1828175" cy="1133559"/>
          </a:xfrm>
          <a:prstGeom prst="rect">
            <a:avLst/>
          </a:prstGeom>
          <a:noFill/>
          <a:ln>
            <a:noFill/>
          </a:ln>
        </p:spPr>
      </p:pic>
      <p:pic>
        <p:nvPicPr>
          <p:cNvPr id="919" name="Google Shape;919;p145"/>
          <p:cNvPicPr preferRelativeResize="0"/>
          <p:nvPr/>
        </p:nvPicPr>
        <p:blipFill>
          <a:blip r:embed="rId5">
            <a:alphaModFix/>
          </a:blip>
          <a:stretch>
            <a:fillRect/>
          </a:stretch>
        </p:blipFill>
        <p:spPr>
          <a:xfrm rot="10800000">
            <a:off x="0" y="2452475"/>
            <a:ext cx="1693325" cy="2368750"/>
          </a:xfrm>
          <a:prstGeom prst="rect">
            <a:avLst/>
          </a:prstGeom>
          <a:noFill/>
          <a:ln>
            <a:noFill/>
          </a:ln>
        </p:spPr>
      </p:pic>
      <p:sp>
        <p:nvSpPr>
          <p:cNvPr id="920" name="Google Shape;920;p145"/>
          <p:cNvSpPr/>
          <p:nvPr/>
        </p:nvSpPr>
        <p:spPr>
          <a:xfrm>
            <a:off x="2317625" y="2698925"/>
            <a:ext cx="1077900" cy="1077900"/>
          </a:xfrm>
          <a:prstGeom prst="ellipse">
            <a:avLst/>
          </a:prstGeom>
          <a:solidFill>
            <a:schemeClr val="lt1"/>
          </a:solidFill>
          <a:ln>
            <a:noFill/>
          </a:ln>
          <a:effectLst>
            <a:outerShdw blurRad="257175" rotWithShape="0" algn="bl" dir="4860000" dist="123825">
              <a:srgbClr val="98ADBF">
                <a:alpha val="2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21" name="Google Shape;921;p145"/>
          <p:cNvPicPr preferRelativeResize="0"/>
          <p:nvPr/>
        </p:nvPicPr>
        <p:blipFill>
          <a:blip r:embed="rId6">
            <a:alphaModFix/>
          </a:blip>
          <a:stretch>
            <a:fillRect/>
          </a:stretch>
        </p:blipFill>
        <p:spPr>
          <a:xfrm>
            <a:off x="2433525" y="3129493"/>
            <a:ext cx="780099" cy="216751"/>
          </a:xfrm>
          <a:prstGeom prst="rect">
            <a:avLst/>
          </a:prstGeom>
          <a:noFill/>
          <a:ln>
            <a:noFill/>
          </a:ln>
        </p:spPr>
      </p:pic>
      <p:pic>
        <p:nvPicPr>
          <p:cNvPr id="922" name="Google Shape;922;p145"/>
          <p:cNvPicPr preferRelativeResize="0"/>
          <p:nvPr/>
        </p:nvPicPr>
        <p:blipFill>
          <a:blip r:embed="rId7">
            <a:alphaModFix/>
          </a:blip>
          <a:stretch>
            <a:fillRect/>
          </a:stretch>
        </p:blipFill>
        <p:spPr>
          <a:xfrm>
            <a:off x="1676095" y="1470185"/>
            <a:ext cx="992461" cy="419829"/>
          </a:xfrm>
          <a:prstGeom prst="rect">
            <a:avLst/>
          </a:prstGeom>
          <a:noFill/>
          <a:ln>
            <a:noFill/>
          </a:ln>
        </p:spPr>
      </p:pic>
      <p:pic>
        <p:nvPicPr>
          <p:cNvPr id="923" name="Google Shape;923;p145"/>
          <p:cNvPicPr preferRelativeResize="0"/>
          <p:nvPr/>
        </p:nvPicPr>
        <p:blipFill>
          <a:blip r:embed="rId8">
            <a:alphaModFix/>
          </a:blip>
          <a:stretch>
            <a:fillRect/>
          </a:stretch>
        </p:blipFill>
        <p:spPr>
          <a:xfrm>
            <a:off x="3348465" y="4166989"/>
            <a:ext cx="1407368" cy="476500"/>
          </a:xfrm>
          <a:prstGeom prst="rect">
            <a:avLst/>
          </a:prstGeom>
          <a:noFill/>
          <a:ln>
            <a:noFill/>
          </a:ln>
        </p:spPr>
      </p:pic>
      <p:sp>
        <p:nvSpPr>
          <p:cNvPr id="924" name="Google Shape;924;p145"/>
          <p:cNvSpPr/>
          <p:nvPr/>
        </p:nvSpPr>
        <p:spPr>
          <a:xfrm>
            <a:off x="4755825" y="814773"/>
            <a:ext cx="992400" cy="992400"/>
          </a:xfrm>
          <a:prstGeom prst="ellipse">
            <a:avLst/>
          </a:prstGeom>
          <a:solidFill>
            <a:schemeClr val="lt1"/>
          </a:solidFill>
          <a:ln>
            <a:noFill/>
          </a:ln>
          <a:effectLst>
            <a:outerShdw blurRad="257175" rotWithShape="0" algn="bl" dir="4860000" dist="123825">
              <a:srgbClr val="98ADBF">
                <a:alpha val="2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25" name="Google Shape;925;p145"/>
          <p:cNvPicPr preferRelativeResize="0"/>
          <p:nvPr/>
        </p:nvPicPr>
        <p:blipFill>
          <a:blip r:embed="rId9">
            <a:alphaModFix/>
          </a:blip>
          <a:stretch>
            <a:fillRect/>
          </a:stretch>
        </p:blipFill>
        <p:spPr>
          <a:xfrm>
            <a:off x="4876240" y="1123102"/>
            <a:ext cx="751620" cy="375810"/>
          </a:xfrm>
          <a:prstGeom prst="rect">
            <a:avLst/>
          </a:prstGeom>
          <a:noFill/>
          <a:ln>
            <a:noFill/>
          </a:ln>
        </p:spPr>
      </p:pic>
      <p:pic>
        <p:nvPicPr>
          <p:cNvPr id="926" name="Google Shape;926;p145"/>
          <p:cNvPicPr preferRelativeResize="0"/>
          <p:nvPr/>
        </p:nvPicPr>
        <p:blipFill>
          <a:blip r:embed="rId10">
            <a:alphaModFix/>
          </a:blip>
          <a:stretch>
            <a:fillRect/>
          </a:stretch>
        </p:blipFill>
        <p:spPr>
          <a:xfrm>
            <a:off x="6157258" y="3728325"/>
            <a:ext cx="1063641" cy="798350"/>
          </a:xfrm>
          <a:prstGeom prst="rect">
            <a:avLst/>
          </a:prstGeom>
          <a:noFill/>
          <a:ln>
            <a:noFill/>
          </a:ln>
        </p:spPr>
      </p:pic>
      <p:sp>
        <p:nvSpPr>
          <p:cNvPr id="927" name="Google Shape;927;p145"/>
          <p:cNvSpPr/>
          <p:nvPr/>
        </p:nvSpPr>
        <p:spPr>
          <a:xfrm>
            <a:off x="6326525" y="1584689"/>
            <a:ext cx="1257300" cy="1257300"/>
          </a:xfrm>
          <a:prstGeom prst="ellipse">
            <a:avLst/>
          </a:prstGeom>
          <a:solidFill>
            <a:schemeClr val="lt1"/>
          </a:solidFill>
          <a:ln>
            <a:noFill/>
          </a:ln>
          <a:effectLst>
            <a:outerShdw blurRad="257175" rotWithShape="0" algn="bl" dir="4860000" dist="123825">
              <a:srgbClr val="98ADBF">
                <a:alpha val="2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28" name="Google Shape;928;p145"/>
          <p:cNvPicPr preferRelativeResize="0"/>
          <p:nvPr/>
        </p:nvPicPr>
        <p:blipFill>
          <a:blip r:embed="rId11">
            <a:alphaModFix/>
          </a:blip>
          <a:stretch>
            <a:fillRect/>
          </a:stretch>
        </p:blipFill>
        <p:spPr>
          <a:xfrm>
            <a:off x="6416225" y="2059359"/>
            <a:ext cx="1077899" cy="30796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146"/>
          <p:cNvSpPr/>
          <p:nvPr/>
        </p:nvSpPr>
        <p:spPr>
          <a:xfrm>
            <a:off x="0" y="40800"/>
            <a:ext cx="3987000" cy="5102700"/>
          </a:xfrm>
          <a:prstGeom prst="rect">
            <a:avLst/>
          </a:prstGeom>
          <a:solidFill>
            <a:srgbClr val="F4F7FA"/>
          </a:solidFill>
          <a:ln>
            <a:noFill/>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None/>
            </a:pPr>
            <a:r>
              <a:t/>
            </a:r>
            <a:endParaRPr i="1">
              <a:solidFill>
                <a:schemeClr val="dk1"/>
              </a:solidFill>
              <a:latin typeface="Poppins"/>
              <a:ea typeface="Poppins"/>
              <a:cs typeface="Poppins"/>
              <a:sym typeface="Poppins"/>
            </a:endParaRPr>
          </a:p>
        </p:txBody>
      </p:sp>
      <p:sp>
        <p:nvSpPr>
          <p:cNvPr id="934" name="Google Shape;934;p146"/>
          <p:cNvSpPr txBox="1"/>
          <p:nvPr/>
        </p:nvSpPr>
        <p:spPr>
          <a:xfrm>
            <a:off x="476100" y="348875"/>
            <a:ext cx="4824900" cy="476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lang="en" sz="2240">
                <a:solidFill>
                  <a:srgbClr val="233141"/>
                </a:solidFill>
                <a:latin typeface="Poppins SemiBold"/>
                <a:ea typeface="Poppins SemiBold"/>
                <a:cs typeface="Poppins SemiBold"/>
                <a:sym typeface="Poppins SemiBold"/>
              </a:rPr>
              <a:t>Indirect </a:t>
            </a:r>
            <a:r>
              <a:rPr lang="en" sz="2240">
                <a:solidFill>
                  <a:srgbClr val="233141"/>
                </a:solidFill>
                <a:latin typeface="Poppins Light"/>
                <a:ea typeface="Poppins Light"/>
                <a:cs typeface="Poppins Light"/>
                <a:sym typeface="Poppins Light"/>
              </a:rPr>
              <a:t>Competitors</a:t>
            </a:r>
            <a:endParaRPr sz="2240">
              <a:solidFill>
                <a:srgbClr val="233141"/>
              </a:solidFill>
              <a:latin typeface="Poppins Light"/>
              <a:ea typeface="Poppins Light"/>
              <a:cs typeface="Poppins Light"/>
              <a:sym typeface="Poppins Light"/>
            </a:endParaRPr>
          </a:p>
        </p:txBody>
      </p:sp>
      <p:sp>
        <p:nvSpPr>
          <p:cNvPr id="935" name="Google Shape;935;p146"/>
          <p:cNvSpPr txBox="1"/>
          <p:nvPr>
            <p:ph idx="1" type="body"/>
          </p:nvPr>
        </p:nvSpPr>
        <p:spPr>
          <a:xfrm>
            <a:off x="476100" y="1350400"/>
            <a:ext cx="3510900" cy="3870900"/>
          </a:xfrm>
          <a:prstGeom prst="rect">
            <a:avLst/>
          </a:prstGeom>
          <a:noFill/>
          <a:ln>
            <a:noFill/>
          </a:ln>
        </p:spPr>
        <p:txBody>
          <a:bodyPr anchorCtr="0" anchor="t" bIns="91425" lIns="91425" spcFirstLastPara="1" rIns="91425" wrap="square" tIns="91425">
            <a:noAutofit/>
          </a:bodyPr>
          <a:lstStyle/>
          <a:p>
            <a:pPr indent="-207009" lvl="0" marL="274320" rtl="0" algn="l">
              <a:lnSpc>
                <a:spcPct val="150000"/>
              </a:lnSpc>
              <a:spcBef>
                <a:spcPts val="0"/>
              </a:spcBef>
              <a:spcAft>
                <a:spcPts val="0"/>
              </a:spcAft>
              <a:buClr>
                <a:schemeClr val="dk1"/>
              </a:buClr>
              <a:buSzPts val="1100"/>
              <a:buFont typeface="Poppins"/>
              <a:buChar char="●"/>
            </a:pPr>
            <a:r>
              <a:rPr b="1" lang="en" sz="1100">
                <a:solidFill>
                  <a:schemeClr val="dk1"/>
                </a:solidFill>
                <a:latin typeface="Poppins"/>
                <a:ea typeface="Poppins"/>
                <a:cs typeface="Poppins"/>
                <a:sym typeface="Poppins"/>
              </a:rPr>
              <a:t>Tools rather than platforms</a:t>
            </a:r>
            <a:endParaRPr b="1" sz="1100">
              <a:solidFill>
                <a:schemeClr val="dk1"/>
              </a:solidFill>
              <a:latin typeface="Poppins"/>
              <a:ea typeface="Poppins"/>
              <a:cs typeface="Poppins"/>
              <a:sym typeface="Poppins"/>
            </a:endParaRPr>
          </a:p>
          <a:p>
            <a:pPr indent="-207009" lvl="0" marL="274320" rtl="0" algn="l">
              <a:lnSpc>
                <a:spcPct val="150000"/>
              </a:lnSpc>
              <a:spcBef>
                <a:spcPts val="1000"/>
              </a:spcBef>
              <a:spcAft>
                <a:spcPts val="0"/>
              </a:spcAft>
              <a:buClr>
                <a:schemeClr val="dk1"/>
              </a:buClr>
              <a:buSzPts val="1100"/>
              <a:buFont typeface="Poppins"/>
              <a:buChar char="●"/>
            </a:pPr>
            <a:r>
              <a:rPr b="1" lang="en" sz="1100">
                <a:solidFill>
                  <a:schemeClr val="dk1"/>
                </a:solidFill>
                <a:latin typeface="Poppins"/>
                <a:ea typeface="Poppins"/>
                <a:cs typeface="Poppins"/>
                <a:sym typeface="Poppins"/>
              </a:rPr>
              <a:t>Usually serving a single purpose</a:t>
            </a:r>
            <a:endParaRPr b="1" sz="1100">
              <a:solidFill>
                <a:schemeClr val="dk1"/>
              </a:solidFill>
              <a:latin typeface="Poppins"/>
              <a:ea typeface="Poppins"/>
              <a:cs typeface="Poppins"/>
              <a:sym typeface="Poppins"/>
            </a:endParaRPr>
          </a:p>
          <a:p>
            <a:pPr indent="-207009" lvl="0" marL="274320" rtl="0" algn="l">
              <a:lnSpc>
                <a:spcPct val="150000"/>
              </a:lnSpc>
              <a:spcBef>
                <a:spcPts val="1000"/>
              </a:spcBef>
              <a:spcAft>
                <a:spcPts val="0"/>
              </a:spcAft>
              <a:buClr>
                <a:schemeClr val="dk1"/>
              </a:buClr>
              <a:buSzPts val="1100"/>
              <a:buFont typeface="Poppins"/>
              <a:buChar char="●"/>
            </a:pPr>
            <a:r>
              <a:rPr b="1" lang="en" sz="1100">
                <a:solidFill>
                  <a:schemeClr val="dk1"/>
                </a:solidFill>
                <a:latin typeface="Poppins"/>
                <a:ea typeface="Poppins"/>
                <a:cs typeface="Poppins"/>
                <a:sym typeface="Poppins"/>
              </a:rPr>
              <a:t>Two most common groups:</a:t>
            </a:r>
            <a:endParaRPr b="1" sz="1100">
              <a:solidFill>
                <a:schemeClr val="dk1"/>
              </a:solidFill>
              <a:latin typeface="Poppins"/>
              <a:ea typeface="Poppins"/>
              <a:cs typeface="Poppins"/>
              <a:sym typeface="Poppins"/>
            </a:endParaRPr>
          </a:p>
          <a:p>
            <a:pPr indent="-207009" lvl="1" marL="731520" rtl="0" algn="l">
              <a:lnSpc>
                <a:spcPct val="150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Data integration tools</a:t>
            </a:r>
            <a:endParaRPr sz="1100">
              <a:solidFill>
                <a:schemeClr val="dk1"/>
              </a:solidFill>
              <a:latin typeface="Poppins"/>
              <a:ea typeface="Poppins"/>
              <a:cs typeface="Poppins"/>
              <a:sym typeface="Poppins"/>
            </a:endParaRPr>
          </a:p>
          <a:p>
            <a:pPr indent="-207009" lvl="1" marL="731520" rtl="0" algn="l">
              <a:lnSpc>
                <a:spcPct val="150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Orchestrators</a:t>
            </a:r>
            <a:endParaRPr sz="1100">
              <a:solidFill>
                <a:schemeClr val="dk1"/>
              </a:solidFill>
              <a:latin typeface="Poppins"/>
              <a:ea typeface="Poppins"/>
              <a:cs typeface="Poppins"/>
              <a:sym typeface="Poppins"/>
            </a:endParaRPr>
          </a:p>
        </p:txBody>
      </p:sp>
      <p:pic>
        <p:nvPicPr>
          <p:cNvPr id="936" name="Google Shape;936;p146"/>
          <p:cNvPicPr preferRelativeResize="0"/>
          <p:nvPr/>
        </p:nvPicPr>
        <p:blipFill>
          <a:blip r:embed="rId3">
            <a:alphaModFix/>
          </a:blip>
          <a:stretch>
            <a:fillRect/>
          </a:stretch>
        </p:blipFill>
        <p:spPr>
          <a:xfrm>
            <a:off x="4272350" y="1350400"/>
            <a:ext cx="4341576" cy="2685926"/>
          </a:xfrm>
          <a:prstGeom prst="rect">
            <a:avLst/>
          </a:prstGeom>
          <a:noFill/>
          <a:ln>
            <a:noFill/>
          </a:ln>
        </p:spPr>
      </p:pic>
      <p:sp>
        <p:nvSpPr>
          <p:cNvPr id="937" name="Google Shape;937;p146"/>
          <p:cNvSpPr/>
          <p:nvPr/>
        </p:nvSpPr>
        <p:spPr>
          <a:xfrm>
            <a:off x="6293592" y="1459515"/>
            <a:ext cx="773400" cy="201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146"/>
          <p:cNvSpPr/>
          <p:nvPr/>
        </p:nvSpPr>
        <p:spPr>
          <a:xfrm>
            <a:off x="5562828" y="2577750"/>
            <a:ext cx="345600" cy="506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9" name="Google Shape;939;p146"/>
          <p:cNvPicPr preferRelativeResize="0"/>
          <p:nvPr/>
        </p:nvPicPr>
        <p:blipFill rotWithShape="1">
          <a:blip r:embed="rId4">
            <a:alphaModFix/>
          </a:blip>
          <a:srcRect b="36158" l="29661" r="60762" t="45681"/>
          <a:stretch/>
        </p:blipFill>
        <p:spPr>
          <a:xfrm>
            <a:off x="5522993" y="2587047"/>
            <a:ext cx="415770" cy="487741"/>
          </a:xfrm>
          <a:prstGeom prst="rect">
            <a:avLst/>
          </a:prstGeom>
          <a:noFill/>
          <a:ln>
            <a:noFill/>
          </a:ln>
        </p:spPr>
      </p:pic>
      <p:sp>
        <p:nvSpPr>
          <p:cNvPr id="940" name="Google Shape;940;p146"/>
          <p:cNvSpPr/>
          <p:nvPr/>
        </p:nvSpPr>
        <p:spPr>
          <a:xfrm>
            <a:off x="5529213" y="3602089"/>
            <a:ext cx="1751100" cy="303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1" name="Google Shape;941;p146"/>
          <p:cNvPicPr preferRelativeResize="0"/>
          <p:nvPr/>
        </p:nvPicPr>
        <p:blipFill rotWithShape="1">
          <a:blip r:embed="rId4">
            <a:alphaModFix/>
          </a:blip>
          <a:srcRect b="6340" l="30429" r="29239" t="84729"/>
          <a:stretch/>
        </p:blipFill>
        <p:spPr>
          <a:xfrm>
            <a:off x="5601803" y="3629925"/>
            <a:ext cx="1751025" cy="239868"/>
          </a:xfrm>
          <a:prstGeom prst="rect">
            <a:avLst/>
          </a:prstGeom>
          <a:noFill/>
          <a:ln>
            <a:noFill/>
          </a:ln>
        </p:spPr>
      </p:pic>
      <p:pic>
        <p:nvPicPr>
          <p:cNvPr id="942" name="Google Shape;942;p146"/>
          <p:cNvPicPr preferRelativeResize="0"/>
          <p:nvPr/>
        </p:nvPicPr>
        <p:blipFill>
          <a:blip r:embed="rId5">
            <a:alphaModFix/>
          </a:blip>
          <a:stretch>
            <a:fillRect/>
          </a:stretch>
        </p:blipFill>
        <p:spPr>
          <a:xfrm>
            <a:off x="1" y="2762525"/>
            <a:ext cx="2474075" cy="29548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147"/>
          <p:cNvSpPr/>
          <p:nvPr/>
        </p:nvSpPr>
        <p:spPr>
          <a:xfrm>
            <a:off x="5481125" y="55800"/>
            <a:ext cx="3663000" cy="5143500"/>
          </a:xfrm>
          <a:prstGeom prst="rect">
            <a:avLst/>
          </a:prstGeom>
          <a:solidFill>
            <a:srgbClr val="F3F3F3"/>
          </a:solidFill>
          <a:ln>
            <a:noFill/>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None/>
            </a:pPr>
            <a:r>
              <a:t/>
            </a:r>
            <a:endParaRPr i="1">
              <a:solidFill>
                <a:schemeClr val="dk1"/>
              </a:solidFill>
              <a:latin typeface="Poppins"/>
              <a:ea typeface="Poppins"/>
              <a:cs typeface="Poppins"/>
              <a:sym typeface="Poppins"/>
            </a:endParaRPr>
          </a:p>
        </p:txBody>
      </p:sp>
      <p:sp>
        <p:nvSpPr>
          <p:cNvPr id="948" name="Google Shape;948;p147"/>
          <p:cNvSpPr txBox="1"/>
          <p:nvPr/>
        </p:nvSpPr>
        <p:spPr>
          <a:xfrm>
            <a:off x="476100" y="348875"/>
            <a:ext cx="4824900" cy="476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lang="en" sz="2240">
                <a:solidFill>
                  <a:srgbClr val="233141"/>
                </a:solidFill>
                <a:latin typeface="Poppins SemiBold"/>
                <a:ea typeface="Poppins SemiBold"/>
                <a:cs typeface="Poppins SemiBold"/>
                <a:sym typeface="Poppins SemiBold"/>
              </a:rPr>
              <a:t>Data </a:t>
            </a:r>
            <a:r>
              <a:rPr lang="en" sz="2240">
                <a:solidFill>
                  <a:srgbClr val="233141"/>
                </a:solidFill>
                <a:latin typeface="Poppins Light"/>
                <a:ea typeface="Poppins Light"/>
                <a:cs typeface="Poppins Light"/>
                <a:sym typeface="Poppins Light"/>
              </a:rPr>
              <a:t>Loaders</a:t>
            </a:r>
            <a:endParaRPr sz="2240">
              <a:solidFill>
                <a:srgbClr val="233141"/>
              </a:solidFill>
              <a:latin typeface="Poppins Light"/>
              <a:ea typeface="Poppins Light"/>
              <a:cs typeface="Poppins Light"/>
              <a:sym typeface="Poppins Light"/>
            </a:endParaRPr>
          </a:p>
        </p:txBody>
      </p:sp>
      <p:sp>
        <p:nvSpPr>
          <p:cNvPr id="949" name="Google Shape;949;p147"/>
          <p:cNvSpPr txBox="1"/>
          <p:nvPr>
            <p:ph idx="1" type="body"/>
          </p:nvPr>
        </p:nvSpPr>
        <p:spPr>
          <a:xfrm>
            <a:off x="476100" y="1015200"/>
            <a:ext cx="4912800" cy="3975900"/>
          </a:xfrm>
          <a:prstGeom prst="rect">
            <a:avLst/>
          </a:prstGeom>
          <a:noFill/>
          <a:ln>
            <a:noFill/>
          </a:ln>
        </p:spPr>
        <p:txBody>
          <a:bodyPr anchorCtr="0" anchor="t" bIns="91425" lIns="91425" spcFirstLastPara="1" rIns="91425" wrap="square" tIns="91425">
            <a:noAutofit/>
          </a:bodyPr>
          <a:lstStyle/>
          <a:p>
            <a:pPr indent="-207009" lvl="0" marL="274320" rtl="0" algn="l">
              <a:lnSpc>
                <a:spcPct val="125454"/>
              </a:lnSpc>
              <a:spcBef>
                <a:spcPts val="0"/>
              </a:spcBef>
              <a:spcAft>
                <a:spcPts val="0"/>
              </a:spcAft>
              <a:buClr>
                <a:schemeClr val="dk1"/>
              </a:buClr>
              <a:buSzPts val="1100"/>
              <a:buFont typeface="Poppins"/>
              <a:buChar char="●"/>
            </a:pPr>
            <a:r>
              <a:rPr b="1" lang="en" sz="1100">
                <a:solidFill>
                  <a:schemeClr val="dk1"/>
                </a:solidFill>
                <a:latin typeface="Poppins"/>
                <a:ea typeface="Poppins"/>
                <a:cs typeface="Poppins"/>
                <a:sym typeface="Poppins"/>
              </a:rPr>
              <a:t>Reliability &amp; Performance</a:t>
            </a:r>
            <a:endParaRPr b="1" sz="1100">
              <a:solidFill>
                <a:schemeClr val="dk1"/>
              </a:solidFill>
              <a:latin typeface="Poppins"/>
              <a:ea typeface="Poppins"/>
              <a:cs typeface="Poppins"/>
              <a:sym typeface="Poppins"/>
            </a:endParaRPr>
          </a:p>
          <a:p>
            <a:pPr indent="-207009" lvl="1" marL="731520" rtl="0" algn="l">
              <a:lnSpc>
                <a:spcPct val="125454"/>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check review sites, slack groups</a:t>
            </a:r>
            <a:endParaRPr sz="1100">
              <a:solidFill>
                <a:schemeClr val="dk1"/>
              </a:solidFill>
              <a:latin typeface="Poppins"/>
              <a:ea typeface="Poppins"/>
              <a:cs typeface="Poppins"/>
              <a:sym typeface="Poppins"/>
            </a:endParaRPr>
          </a:p>
          <a:p>
            <a:pPr indent="-207009" lvl="0" marL="274320" rtl="0" algn="l">
              <a:lnSpc>
                <a:spcPct val="125454"/>
              </a:lnSpc>
              <a:spcBef>
                <a:spcPts val="0"/>
              </a:spcBef>
              <a:spcAft>
                <a:spcPts val="0"/>
              </a:spcAft>
              <a:buClr>
                <a:schemeClr val="dk1"/>
              </a:buClr>
              <a:buSzPts val="1100"/>
              <a:buFont typeface="Poppins"/>
              <a:buChar char="●"/>
            </a:pPr>
            <a:r>
              <a:rPr b="1" lang="en" sz="1100">
                <a:solidFill>
                  <a:schemeClr val="dk1"/>
                </a:solidFill>
                <a:latin typeface="Poppins"/>
                <a:ea typeface="Poppins"/>
                <a:cs typeface="Poppins"/>
                <a:sym typeface="Poppins"/>
              </a:rPr>
              <a:t>Costs / Pricing</a:t>
            </a:r>
            <a:endParaRPr b="1" sz="1100">
              <a:solidFill>
                <a:schemeClr val="dk1"/>
              </a:solidFill>
              <a:latin typeface="Poppins"/>
              <a:ea typeface="Poppins"/>
              <a:cs typeface="Poppins"/>
              <a:sym typeface="Poppins"/>
            </a:endParaRPr>
          </a:p>
          <a:p>
            <a:pPr indent="-207009" lvl="1" marL="731520" rtl="0" algn="l">
              <a:lnSpc>
                <a:spcPct val="125454"/>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Credit-based</a:t>
            </a:r>
            <a:endParaRPr sz="1100">
              <a:solidFill>
                <a:schemeClr val="dk1"/>
              </a:solidFill>
              <a:latin typeface="Poppins"/>
              <a:ea typeface="Poppins"/>
              <a:cs typeface="Poppins"/>
              <a:sym typeface="Poppins"/>
            </a:endParaRPr>
          </a:p>
          <a:p>
            <a:pPr indent="-207009" lvl="1" marL="731520" rtl="0" algn="l">
              <a:lnSpc>
                <a:spcPct val="125454"/>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Rows / MARs</a:t>
            </a:r>
            <a:endParaRPr sz="1100">
              <a:solidFill>
                <a:schemeClr val="dk1"/>
              </a:solidFill>
              <a:latin typeface="Poppins"/>
              <a:ea typeface="Poppins"/>
              <a:cs typeface="Poppins"/>
              <a:sym typeface="Poppins"/>
            </a:endParaRPr>
          </a:p>
          <a:p>
            <a:pPr indent="-207009" lvl="1" marL="731520" rtl="0" algn="l">
              <a:lnSpc>
                <a:spcPct val="125454"/>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Number of connectors</a:t>
            </a:r>
            <a:endParaRPr sz="1100">
              <a:solidFill>
                <a:schemeClr val="dk1"/>
              </a:solidFill>
              <a:latin typeface="Poppins"/>
              <a:ea typeface="Poppins"/>
              <a:cs typeface="Poppins"/>
              <a:sym typeface="Poppins"/>
            </a:endParaRPr>
          </a:p>
          <a:p>
            <a:pPr indent="-207009" lvl="0" marL="274320" rtl="0" algn="l">
              <a:lnSpc>
                <a:spcPct val="125454"/>
              </a:lnSpc>
              <a:spcBef>
                <a:spcPts val="0"/>
              </a:spcBef>
              <a:spcAft>
                <a:spcPts val="0"/>
              </a:spcAft>
              <a:buClr>
                <a:schemeClr val="dk1"/>
              </a:buClr>
              <a:buSzPts val="1100"/>
              <a:buFont typeface="Poppins"/>
              <a:buChar char="●"/>
            </a:pPr>
            <a:r>
              <a:rPr b="1" lang="en" sz="1100">
                <a:solidFill>
                  <a:schemeClr val="dk1"/>
                </a:solidFill>
                <a:latin typeface="Poppins"/>
                <a:ea typeface="Poppins"/>
                <a:cs typeface="Poppins"/>
                <a:sym typeface="Poppins"/>
              </a:rPr>
              <a:t>Out of the box connector list - beware of longtail</a:t>
            </a:r>
            <a:endParaRPr b="1" sz="1100">
              <a:solidFill>
                <a:schemeClr val="dk1"/>
              </a:solidFill>
              <a:latin typeface="Poppins"/>
              <a:ea typeface="Poppins"/>
              <a:cs typeface="Poppins"/>
              <a:sym typeface="Poppins"/>
            </a:endParaRPr>
          </a:p>
          <a:p>
            <a:pPr indent="-207009" lvl="0" marL="274320" rtl="0" algn="l">
              <a:lnSpc>
                <a:spcPct val="125454"/>
              </a:lnSpc>
              <a:spcBef>
                <a:spcPts val="0"/>
              </a:spcBef>
              <a:spcAft>
                <a:spcPts val="0"/>
              </a:spcAft>
              <a:buClr>
                <a:schemeClr val="dk1"/>
              </a:buClr>
              <a:buSzPts val="1100"/>
              <a:buFont typeface="Poppins"/>
              <a:buChar char="●"/>
            </a:pPr>
            <a:r>
              <a:rPr b="1" lang="en" sz="1100">
                <a:solidFill>
                  <a:schemeClr val="dk1"/>
                </a:solidFill>
                <a:latin typeface="Poppins"/>
                <a:ea typeface="Poppins"/>
                <a:cs typeface="Poppins"/>
                <a:sym typeface="Poppins"/>
              </a:rPr>
              <a:t>Maintenance &amp; Support</a:t>
            </a:r>
            <a:endParaRPr b="1" sz="1100">
              <a:solidFill>
                <a:schemeClr val="dk1"/>
              </a:solidFill>
              <a:latin typeface="Poppins"/>
              <a:ea typeface="Poppins"/>
              <a:cs typeface="Poppins"/>
              <a:sym typeface="Poppins"/>
            </a:endParaRPr>
          </a:p>
          <a:p>
            <a:pPr indent="-207009" lvl="1" marL="731520" rtl="0" algn="l">
              <a:lnSpc>
                <a:spcPct val="125454"/>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Every solution will have times when it breaks </a:t>
            </a:r>
            <a:endParaRPr sz="1100">
              <a:solidFill>
                <a:schemeClr val="dk1"/>
              </a:solidFill>
              <a:latin typeface="Poppins"/>
              <a:ea typeface="Poppins"/>
              <a:cs typeface="Poppins"/>
              <a:sym typeface="Poppins"/>
            </a:endParaRPr>
          </a:p>
          <a:p>
            <a:pPr indent="-207009" lvl="1" marL="731520" rtl="0" algn="l">
              <a:lnSpc>
                <a:spcPct val="125454"/>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Alerting &amp; support</a:t>
            </a:r>
            <a:endParaRPr sz="1100">
              <a:solidFill>
                <a:schemeClr val="dk1"/>
              </a:solidFill>
              <a:latin typeface="Poppins"/>
              <a:ea typeface="Poppins"/>
              <a:cs typeface="Poppins"/>
              <a:sym typeface="Poppins"/>
            </a:endParaRPr>
          </a:p>
          <a:p>
            <a:pPr indent="-207009" lvl="0" marL="274320" rtl="0" algn="l">
              <a:lnSpc>
                <a:spcPct val="125454"/>
              </a:lnSpc>
              <a:spcBef>
                <a:spcPts val="0"/>
              </a:spcBef>
              <a:spcAft>
                <a:spcPts val="0"/>
              </a:spcAft>
              <a:buClr>
                <a:schemeClr val="dk1"/>
              </a:buClr>
              <a:buSzPts val="1100"/>
              <a:buFont typeface="Poppins"/>
              <a:buChar char="●"/>
            </a:pPr>
            <a:r>
              <a:rPr b="1" lang="en" sz="1100">
                <a:solidFill>
                  <a:schemeClr val="dk1"/>
                </a:solidFill>
                <a:latin typeface="Poppins"/>
                <a:ea typeface="Poppins"/>
                <a:cs typeface="Poppins"/>
                <a:sym typeface="Poppins"/>
              </a:rPr>
              <a:t>Expandability</a:t>
            </a:r>
            <a:endParaRPr b="1" sz="1100">
              <a:solidFill>
                <a:schemeClr val="dk1"/>
              </a:solidFill>
              <a:latin typeface="Poppins"/>
              <a:ea typeface="Poppins"/>
              <a:cs typeface="Poppins"/>
              <a:sym typeface="Poppins"/>
            </a:endParaRPr>
          </a:p>
          <a:p>
            <a:pPr indent="-207009" lvl="1" marL="731520" rtl="0" algn="l">
              <a:lnSpc>
                <a:spcPct val="125454"/>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Can we develop connectors self-serve?</a:t>
            </a:r>
            <a:endParaRPr sz="1100">
              <a:solidFill>
                <a:schemeClr val="dk1"/>
              </a:solidFill>
              <a:latin typeface="Poppins"/>
              <a:ea typeface="Poppins"/>
              <a:cs typeface="Poppins"/>
              <a:sym typeface="Poppins"/>
            </a:endParaRPr>
          </a:p>
          <a:p>
            <a:pPr indent="-207009" lvl="1" marL="731520" rtl="0" algn="l">
              <a:lnSpc>
                <a:spcPct val="125454"/>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How much does it cost to contract anyone?</a:t>
            </a:r>
            <a:endParaRPr sz="1100">
              <a:solidFill>
                <a:schemeClr val="dk1"/>
              </a:solidFill>
              <a:latin typeface="Poppins"/>
              <a:ea typeface="Poppins"/>
              <a:cs typeface="Poppins"/>
              <a:sym typeface="Poppins"/>
            </a:endParaRPr>
          </a:p>
          <a:p>
            <a:pPr indent="-207009" lvl="1" marL="731520" rtl="0" algn="l">
              <a:lnSpc>
                <a:spcPct val="125454"/>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Does company listens to the requests?</a:t>
            </a:r>
            <a:endParaRPr sz="1100">
              <a:solidFill>
                <a:schemeClr val="dk1"/>
              </a:solidFill>
              <a:latin typeface="Poppins"/>
              <a:ea typeface="Poppins"/>
              <a:cs typeface="Poppins"/>
              <a:sym typeface="Poppins"/>
            </a:endParaRPr>
          </a:p>
          <a:p>
            <a:pPr indent="-207009" lvl="0" marL="274320" rtl="0" algn="l">
              <a:lnSpc>
                <a:spcPct val="125454"/>
              </a:lnSpc>
              <a:spcBef>
                <a:spcPts val="0"/>
              </a:spcBef>
              <a:spcAft>
                <a:spcPts val="0"/>
              </a:spcAft>
              <a:buClr>
                <a:schemeClr val="dk1"/>
              </a:buClr>
              <a:buSzPts val="1100"/>
              <a:buFont typeface="Poppins"/>
              <a:buChar char="●"/>
            </a:pPr>
            <a:r>
              <a:rPr b="1" lang="en" sz="1100">
                <a:solidFill>
                  <a:schemeClr val="dk1"/>
                </a:solidFill>
                <a:latin typeface="Poppins"/>
                <a:ea typeface="Poppins"/>
                <a:cs typeface="Poppins"/>
                <a:sym typeface="Poppins"/>
              </a:rPr>
              <a:t>Compliance</a:t>
            </a:r>
            <a:endParaRPr b="1" sz="1100">
              <a:solidFill>
                <a:schemeClr val="dk1"/>
              </a:solidFill>
              <a:latin typeface="Poppins"/>
              <a:ea typeface="Poppins"/>
              <a:cs typeface="Poppins"/>
              <a:sym typeface="Poppins"/>
            </a:endParaRPr>
          </a:p>
        </p:txBody>
      </p:sp>
      <p:pic>
        <p:nvPicPr>
          <p:cNvPr id="950" name="Google Shape;950;p147"/>
          <p:cNvPicPr preferRelativeResize="0"/>
          <p:nvPr/>
        </p:nvPicPr>
        <p:blipFill rotWithShape="1">
          <a:blip r:embed="rId3">
            <a:alphaModFix/>
          </a:blip>
          <a:srcRect b="7323" l="10831" r="49110" t="11302"/>
          <a:stretch/>
        </p:blipFill>
        <p:spPr>
          <a:xfrm>
            <a:off x="5615600" y="919000"/>
            <a:ext cx="3528398" cy="40320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148"/>
          <p:cNvSpPr/>
          <p:nvPr/>
        </p:nvSpPr>
        <p:spPr>
          <a:xfrm>
            <a:off x="0" y="40800"/>
            <a:ext cx="4920900" cy="5102700"/>
          </a:xfrm>
          <a:prstGeom prst="rect">
            <a:avLst/>
          </a:prstGeom>
          <a:solidFill>
            <a:srgbClr val="F4F7FA"/>
          </a:solidFill>
          <a:ln>
            <a:noFill/>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None/>
            </a:pPr>
            <a:r>
              <a:t/>
            </a:r>
            <a:endParaRPr i="1">
              <a:solidFill>
                <a:schemeClr val="dk1"/>
              </a:solidFill>
              <a:latin typeface="Poppins"/>
              <a:ea typeface="Poppins"/>
              <a:cs typeface="Poppins"/>
              <a:sym typeface="Poppins"/>
            </a:endParaRPr>
          </a:p>
        </p:txBody>
      </p:sp>
      <p:sp>
        <p:nvSpPr>
          <p:cNvPr id="956" name="Google Shape;956;p148"/>
          <p:cNvSpPr txBox="1"/>
          <p:nvPr/>
        </p:nvSpPr>
        <p:spPr>
          <a:xfrm>
            <a:off x="476100" y="348875"/>
            <a:ext cx="4824900" cy="476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lang="en" sz="2240">
                <a:solidFill>
                  <a:srgbClr val="233141"/>
                </a:solidFill>
                <a:latin typeface="Poppins SemiBold"/>
                <a:ea typeface="Poppins SemiBold"/>
                <a:cs typeface="Poppins SemiBold"/>
                <a:sym typeface="Poppins SemiBold"/>
              </a:rPr>
              <a:t>Orchestration </a:t>
            </a:r>
            <a:r>
              <a:rPr lang="en" sz="2240">
                <a:solidFill>
                  <a:srgbClr val="233141"/>
                </a:solidFill>
                <a:latin typeface="Poppins Light"/>
                <a:ea typeface="Poppins Light"/>
                <a:cs typeface="Poppins Light"/>
                <a:sym typeface="Poppins Light"/>
              </a:rPr>
              <a:t>Tools</a:t>
            </a:r>
            <a:endParaRPr sz="2240">
              <a:solidFill>
                <a:srgbClr val="233141"/>
              </a:solidFill>
              <a:latin typeface="Poppins Light"/>
              <a:ea typeface="Poppins Light"/>
              <a:cs typeface="Poppins Light"/>
              <a:sym typeface="Poppins Light"/>
            </a:endParaRPr>
          </a:p>
        </p:txBody>
      </p:sp>
      <p:sp>
        <p:nvSpPr>
          <p:cNvPr id="957" name="Google Shape;957;p148"/>
          <p:cNvSpPr txBox="1"/>
          <p:nvPr>
            <p:ph idx="1" type="body"/>
          </p:nvPr>
        </p:nvSpPr>
        <p:spPr>
          <a:xfrm>
            <a:off x="476200" y="1015200"/>
            <a:ext cx="4598400" cy="3870900"/>
          </a:xfrm>
          <a:prstGeom prst="rect">
            <a:avLst/>
          </a:prstGeom>
          <a:noFill/>
          <a:ln>
            <a:noFill/>
          </a:ln>
        </p:spPr>
        <p:txBody>
          <a:bodyPr anchorCtr="0" anchor="t" bIns="91425" lIns="91425" spcFirstLastPara="1" rIns="91425" wrap="square" tIns="91425">
            <a:noAutofit/>
          </a:bodyPr>
          <a:lstStyle/>
          <a:p>
            <a:pPr indent="-207009" lvl="0" marL="274320" rtl="0" algn="l">
              <a:lnSpc>
                <a:spcPct val="150000"/>
              </a:lnSpc>
              <a:spcBef>
                <a:spcPts val="0"/>
              </a:spcBef>
              <a:spcAft>
                <a:spcPts val="0"/>
              </a:spcAft>
              <a:buClr>
                <a:schemeClr val="dk1"/>
              </a:buClr>
              <a:buSzPts val="1100"/>
              <a:buFont typeface="Poppins"/>
              <a:buChar char="●"/>
            </a:pPr>
            <a:r>
              <a:rPr b="1" lang="en" sz="1100">
                <a:solidFill>
                  <a:schemeClr val="dk1"/>
                </a:solidFill>
                <a:latin typeface="Poppins"/>
                <a:ea typeface="Poppins"/>
                <a:cs typeface="Poppins"/>
                <a:sym typeface="Poppins"/>
              </a:rPr>
              <a:t>Two main duties:</a:t>
            </a:r>
            <a:endParaRPr b="1" sz="1100">
              <a:solidFill>
                <a:schemeClr val="dk1"/>
              </a:solidFill>
              <a:latin typeface="Poppins"/>
              <a:ea typeface="Poppins"/>
              <a:cs typeface="Poppins"/>
              <a:sym typeface="Poppins"/>
            </a:endParaRPr>
          </a:p>
          <a:p>
            <a:pPr indent="-207009" lvl="1" marL="731520" rtl="0" algn="l">
              <a:lnSpc>
                <a:spcPct val="150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Controls pipelines</a:t>
            </a:r>
            <a:endParaRPr sz="1100">
              <a:solidFill>
                <a:schemeClr val="dk1"/>
              </a:solidFill>
              <a:latin typeface="Poppins"/>
              <a:ea typeface="Poppins"/>
              <a:cs typeface="Poppins"/>
              <a:sym typeface="Poppins"/>
            </a:endParaRPr>
          </a:p>
          <a:p>
            <a:pPr indent="-207009" lvl="1" marL="731520" rtl="0" algn="l">
              <a:lnSpc>
                <a:spcPct val="150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Store technical Metadata &amp; Artifacts</a:t>
            </a:r>
            <a:endParaRPr sz="1100">
              <a:solidFill>
                <a:schemeClr val="dk1"/>
              </a:solidFill>
              <a:latin typeface="Poppins"/>
              <a:ea typeface="Poppins"/>
              <a:cs typeface="Poppins"/>
              <a:sym typeface="Poppins"/>
            </a:endParaRPr>
          </a:p>
          <a:p>
            <a:pPr indent="-207009" lvl="0" marL="274320" rtl="0" algn="l">
              <a:lnSpc>
                <a:spcPct val="150000"/>
              </a:lnSpc>
              <a:spcBef>
                <a:spcPts val="0"/>
              </a:spcBef>
              <a:spcAft>
                <a:spcPts val="0"/>
              </a:spcAft>
              <a:buClr>
                <a:schemeClr val="dk1"/>
              </a:buClr>
              <a:buSzPts val="1100"/>
              <a:buFont typeface="Poppins"/>
              <a:buChar char="●"/>
            </a:pPr>
            <a:r>
              <a:rPr b="1" lang="en" sz="1100">
                <a:solidFill>
                  <a:schemeClr val="dk1"/>
                </a:solidFill>
                <a:latin typeface="Poppins"/>
                <a:ea typeface="Poppins"/>
                <a:cs typeface="Poppins"/>
                <a:sym typeface="Poppins"/>
              </a:rPr>
              <a:t>Integration challenge by its own</a:t>
            </a:r>
            <a:endParaRPr b="1" sz="1100">
              <a:solidFill>
                <a:schemeClr val="dk1"/>
              </a:solidFill>
              <a:latin typeface="Poppins"/>
              <a:ea typeface="Poppins"/>
              <a:cs typeface="Poppins"/>
              <a:sym typeface="Poppins"/>
            </a:endParaRPr>
          </a:p>
          <a:p>
            <a:pPr indent="-207009" lvl="0" marL="274320" rtl="0" algn="l">
              <a:lnSpc>
                <a:spcPct val="150000"/>
              </a:lnSpc>
              <a:spcBef>
                <a:spcPts val="0"/>
              </a:spcBef>
              <a:spcAft>
                <a:spcPts val="0"/>
              </a:spcAft>
              <a:buClr>
                <a:schemeClr val="dk1"/>
              </a:buClr>
              <a:buSzPts val="1100"/>
              <a:buFont typeface="Poppins"/>
              <a:buChar char="●"/>
            </a:pPr>
            <a:r>
              <a:rPr b="1" lang="en" sz="1100">
                <a:solidFill>
                  <a:schemeClr val="dk1"/>
                </a:solidFill>
                <a:latin typeface="Poppins"/>
                <a:ea typeface="Poppins"/>
                <a:cs typeface="Poppins"/>
                <a:sym typeface="Poppins"/>
              </a:rPr>
              <a:t>Out of the box integrations</a:t>
            </a:r>
            <a:endParaRPr b="1" sz="1100">
              <a:solidFill>
                <a:schemeClr val="dk1"/>
              </a:solidFill>
              <a:latin typeface="Poppins"/>
              <a:ea typeface="Poppins"/>
              <a:cs typeface="Poppins"/>
              <a:sym typeface="Poppins"/>
            </a:endParaRPr>
          </a:p>
          <a:p>
            <a:pPr indent="-207009" lvl="0" marL="274320" rtl="0" algn="l">
              <a:lnSpc>
                <a:spcPct val="150000"/>
              </a:lnSpc>
              <a:spcBef>
                <a:spcPts val="0"/>
              </a:spcBef>
              <a:spcAft>
                <a:spcPts val="0"/>
              </a:spcAft>
              <a:buClr>
                <a:schemeClr val="dk1"/>
              </a:buClr>
              <a:buSzPts val="1100"/>
              <a:buFont typeface="Poppins"/>
              <a:buChar char="●"/>
            </a:pPr>
            <a:r>
              <a:rPr b="1" lang="en" sz="1100">
                <a:solidFill>
                  <a:schemeClr val="dk1"/>
                </a:solidFill>
                <a:latin typeface="Poppins"/>
                <a:ea typeface="Poppins"/>
                <a:cs typeface="Poppins"/>
                <a:sym typeface="Poppins"/>
              </a:rPr>
              <a:t>Complexity of the job definition</a:t>
            </a:r>
            <a:endParaRPr b="1" sz="1100">
              <a:solidFill>
                <a:schemeClr val="dk1"/>
              </a:solidFill>
              <a:latin typeface="Poppins"/>
              <a:ea typeface="Poppins"/>
              <a:cs typeface="Poppins"/>
              <a:sym typeface="Poppins"/>
            </a:endParaRPr>
          </a:p>
          <a:p>
            <a:pPr indent="-207009" lvl="1" marL="731520" rtl="0" algn="l">
              <a:lnSpc>
                <a:spcPct val="150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Code</a:t>
            </a:r>
            <a:endParaRPr sz="1100">
              <a:solidFill>
                <a:schemeClr val="dk1"/>
              </a:solidFill>
              <a:latin typeface="Poppins"/>
              <a:ea typeface="Poppins"/>
              <a:cs typeface="Poppins"/>
              <a:sym typeface="Poppins"/>
            </a:endParaRPr>
          </a:p>
          <a:p>
            <a:pPr indent="-207009" lvl="1" marL="731520" rtl="0" algn="l">
              <a:lnSpc>
                <a:spcPct val="150000"/>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UI</a:t>
            </a:r>
            <a:endParaRPr sz="1100">
              <a:solidFill>
                <a:schemeClr val="dk1"/>
              </a:solidFill>
              <a:latin typeface="Poppins"/>
              <a:ea typeface="Poppins"/>
              <a:cs typeface="Poppins"/>
              <a:sym typeface="Poppins"/>
            </a:endParaRPr>
          </a:p>
          <a:p>
            <a:pPr indent="-207009" lvl="0" marL="274320" rtl="0" algn="l">
              <a:lnSpc>
                <a:spcPct val="150000"/>
              </a:lnSpc>
              <a:spcBef>
                <a:spcPts val="0"/>
              </a:spcBef>
              <a:spcAft>
                <a:spcPts val="0"/>
              </a:spcAft>
              <a:buClr>
                <a:schemeClr val="dk1"/>
              </a:buClr>
              <a:buSzPts val="1100"/>
              <a:buFont typeface="Poppins"/>
              <a:buChar char="●"/>
            </a:pPr>
            <a:r>
              <a:rPr b="1" lang="en" sz="1100">
                <a:solidFill>
                  <a:schemeClr val="dk1"/>
                </a:solidFill>
                <a:latin typeface="Poppins"/>
                <a:ea typeface="Poppins"/>
                <a:cs typeface="Poppins"/>
                <a:sym typeface="Poppins"/>
              </a:rPr>
              <a:t>Observability &amp; notification</a:t>
            </a:r>
            <a:endParaRPr b="1" sz="1100">
              <a:solidFill>
                <a:schemeClr val="dk1"/>
              </a:solidFill>
              <a:latin typeface="Poppins"/>
              <a:ea typeface="Poppins"/>
              <a:cs typeface="Poppins"/>
              <a:sym typeface="Poppins"/>
            </a:endParaRPr>
          </a:p>
          <a:p>
            <a:pPr indent="-207009" lvl="0" marL="274320" rtl="0" algn="l">
              <a:lnSpc>
                <a:spcPct val="150000"/>
              </a:lnSpc>
              <a:spcBef>
                <a:spcPts val="0"/>
              </a:spcBef>
              <a:spcAft>
                <a:spcPts val="0"/>
              </a:spcAft>
              <a:buClr>
                <a:schemeClr val="dk1"/>
              </a:buClr>
              <a:buSzPts val="1100"/>
              <a:buFont typeface="Poppins"/>
              <a:buChar char="●"/>
            </a:pPr>
            <a:r>
              <a:rPr b="1" lang="en" sz="1100">
                <a:solidFill>
                  <a:schemeClr val="dk1"/>
                </a:solidFill>
                <a:latin typeface="Poppins"/>
                <a:ea typeface="Poppins"/>
                <a:cs typeface="Poppins"/>
                <a:sym typeface="Poppins"/>
              </a:rPr>
              <a:t>Maintenance</a:t>
            </a:r>
            <a:endParaRPr b="1" sz="1100">
              <a:solidFill>
                <a:schemeClr val="dk1"/>
              </a:solidFill>
              <a:latin typeface="Poppins"/>
              <a:ea typeface="Poppins"/>
              <a:cs typeface="Poppins"/>
              <a:sym typeface="Poppins"/>
            </a:endParaRPr>
          </a:p>
          <a:p>
            <a:pPr indent="-207009" lvl="0" marL="274320" rtl="0" algn="l">
              <a:lnSpc>
                <a:spcPct val="150000"/>
              </a:lnSpc>
              <a:spcBef>
                <a:spcPts val="0"/>
              </a:spcBef>
              <a:spcAft>
                <a:spcPts val="0"/>
              </a:spcAft>
              <a:buClr>
                <a:schemeClr val="dk1"/>
              </a:buClr>
              <a:buSzPts val="1100"/>
              <a:buFont typeface="Poppins"/>
              <a:buChar char="●"/>
            </a:pPr>
            <a:r>
              <a:rPr b="1" lang="en" sz="1100">
                <a:solidFill>
                  <a:schemeClr val="dk1"/>
                </a:solidFill>
                <a:latin typeface="Poppins"/>
                <a:ea typeface="Poppins"/>
                <a:cs typeface="Poppins"/>
                <a:sym typeface="Poppins"/>
              </a:rPr>
              <a:t>Onboarding and learning curve</a:t>
            </a:r>
            <a:endParaRPr b="1" sz="1100">
              <a:solidFill>
                <a:schemeClr val="dk1"/>
              </a:solidFill>
              <a:latin typeface="Poppins"/>
              <a:ea typeface="Poppins"/>
              <a:cs typeface="Poppins"/>
              <a:sym typeface="Poppins"/>
            </a:endParaRPr>
          </a:p>
        </p:txBody>
      </p:sp>
      <p:pic>
        <p:nvPicPr>
          <p:cNvPr id="958" name="Google Shape;958;p148"/>
          <p:cNvPicPr preferRelativeResize="0"/>
          <p:nvPr/>
        </p:nvPicPr>
        <p:blipFill rotWithShape="1">
          <a:blip r:embed="rId3">
            <a:alphaModFix/>
          </a:blip>
          <a:srcRect b="0" l="0" r="39423" t="8675"/>
          <a:stretch/>
        </p:blipFill>
        <p:spPr>
          <a:xfrm>
            <a:off x="4920900" y="1513896"/>
            <a:ext cx="4223099" cy="362960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122"/>
          <p:cNvSpPr/>
          <p:nvPr/>
        </p:nvSpPr>
        <p:spPr>
          <a:xfrm>
            <a:off x="0" y="44175"/>
            <a:ext cx="4778100" cy="5099400"/>
          </a:xfrm>
          <a:prstGeom prst="rect">
            <a:avLst/>
          </a:prstGeom>
          <a:solidFill>
            <a:srgbClr val="F4F7FA"/>
          </a:solidFill>
          <a:ln>
            <a:noFill/>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None/>
            </a:pPr>
            <a:r>
              <a:t/>
            </a:r>
            <a:endParaRPr sz="1100">
              <a:solidFill>
                <a:srgbClr val="233141"/>
              </a:solidFill>
              <a:latin typeface="Poppins"/>
              <a:ea typeface="Poppins"/>
              <a:cs typeface="Poppins"/>
              <a:sym typeface="Poppins"/>
            </a:endParaRPr>
          </a:p>
        </p:txBody>
      </p:sp>
      <p:sp>
        <p:nvSpPr>
          <p:cNvPr id="604" name="Google Shape;604;p122"/>
          <p:cNvSpPr txBox="1"/>
          <p:nvPr/>
        </p:nvSpPr>
        <p:spPr>
          <a:xfrm>
            <a:off x="476275" y="1015200"/>
            <a:ext cx="4301700" cy="3831900"/>
          </a:xfrm>
          <a:prstGeom prst="rect">
            <a:avLst/>
          </a:prstGeom>
          <a:noFill/>
          <a:ln>
            <a:noFill/>
          </a:ln>
        </p:spPr>
        <p:txBody>
          <a:bodyPr anchorCtr="0" anchor="t" bIns="91425" lIns="91425" spcFirstLastPara="1" rIns="91425" wrap="square" tIns="91425">
            <a:noAutofit/>
          </a:bodyPr>
          <a:lstStyle/>
          <a:p>
            <a:pPr indent="-219709" lvl="0" marL="274320" marR="0" rtl="0" algn="l">
              <a:lnSpc>
                <a:spcPct val="115000"/>
              </a:lnSpc>
              <a:spcBef>
                <a:spcPts val="0"/>
              </a:spcBef>
              <a:spcAft>
                <a:spcPts val="0"/>
              </a:spcAft>
              <a:buClr>
                <a:srgbClr val="233141"/>
              </a:buClr>
              <a:buSzPts val="1300"/>
              <a:buFont typeface="Poppins"/>
              <a:buChar char="●"/>
            </a:pPr>
            <a:r>
              <a:rPr i="1" lang="en" sz="1300">
                <a:solidFill>
                  <a:schemeClr val="dk1"/>
                </a:solidFill>
                <a:latin typeface="Poppins"/>
                <a:ea typeface="Poppins"/>
                <a:cs typeface="Poppins"/>
                <a:sym typeface="Poppins"/>
              </a:rPr>
              <a:t>Keboola is a self-service, all-in-one data operations platform</a:t>
            </a:r>
            <a:endParaRPr i="1" sz="1300">
              <a:solidFill>
                <a:schemeClr val="dk1"/>
              </a:solidFill>
              <a:latin typeface="Poppins"/>
              <a:ea typeface="Poppins"/>
              <a:cs typeface="Poppins"/>
              <a:sym typeface="Poppins"/>
            </a:endParaRPr>
          </a:p>
          <a:p>
            <a:pPr indent="-219709" lvl="0" marL="274320" marR="0" rtl="0" algn="l">
              <a:lnSpc>
                <a:spcPct val="115000"/>
              </a:lnSpc>
              <a:spcBef>
                <a:spcPts val="1000"/>
              </a:spcBef>
              <a:spcAft>
                <a:spcPts val="0"/>
              </a:spcAft>
              <a:buClr>
                <a:srgbClr val="233141"/>
              </a:buClr>
              <a:buSzPts val="1300"/>
              <a:buFont typeface="Poppins"/>
              <a:buChar char="●"/>
            </a:pPr>
            <a:r>
              <a:rPr i="1" lang="en" sz="1300">
                <a:solidFill>
                  <a:schemeClr val="dk1"/>
                </a:solidFill>
                <a:latin typeface="Poppins"/>
                <a:ea typeface="Poppins"/>
                <a:cs typeface="Poppins"/>
                <a:sym typeface="Poppins"/>
              </a:rPr>
              <a:t>Integrates E(T)LT, Storage, Orchestration</a:t>
            </a:r>
            <a:br>
              <a:rPr i="1" lang="en" sz="1300">
                <a:solidFill>
                  <a:schemeClr val="dk1"/>
                </a:solidFill>
                <a:latin typeface="Poppins"/>
                <a:ea typeface="Poppins"/>
                <a:cs typeface="Poppins"/>
                <a:sym typeface="Poppins"/>
              </a:rPr>
            </a:br>
            <a:r>
              <a:rPr i="1" lang="en" sz="1300">
                <a:solidFill>
                  <a:schemeClr val="dk1"/>
                </a:solidFill>
                <a:latin typeface="Poppins"/>
                <a:ea typeface="Poppins"/>
                <a:cs typeface="Poppins"/>
                <a:sym typeface="Poppins"/>
              </a:rPr>
              <a:t>and analysis into one platform. </a:t>
            </a:r>
            <a:endParaRPr i="1" sz="1300">
              <a:solidFill>
                <a:schemeClr val="dk1"/>
              </a:solidFill>
              <a:latin typeface="Poppins"/>
              <a:ea typeface="Poppins"/>
              <a:cs typeface="Poppins"/>
              <a:sym typeface="Poppins"/>
            </a:endParaRPr>
          </a:p>
          <a:p>
            <a:pPr indent="-219709" lvl="0" marL="274320" marR="0" rtl="0" algn="l">
              <a:lnSpc>
                <a:spcPct val="115000"/>
              </a:lnSpc>
              <a:spcBef>
                <a:spcPts val="1000"/>
              </a:spcBef>
              <a:spcAft>
                <a:spcPts val="0"/>
              </a:spcAft>
              <a:buClr>
                <a:srgbClr val="233141"/>
              </a:buClr>
              <a:buSzPts val="1300"/>
              <a:buFont typeface="Poppins"/>
              <a:buChar char="●"/>
            </a:pPr>
            <a:r>
              <a:rPr i="1" lang="en" sz="1300">
                <a:solidFill>
                  <a:schemeClr val="dk1"/>
                </a:solidFill>
                <a:latin typeface="Poppins"/>
                <a:ea typeface="Poppins"/>
                <a:cs typeface="Poppins"/>
                <a:sym typeface="Poppins"/>
              </a:rPr>
              <a:t>Typical pipeline definition and Orchestration</a:t>
            </a:r>
            <a:endParaRPr i="1" sz="1300">
              <a:solidFill>
                <a:schemeClr val="dk1"/>
              </a:solidFill>
              <a:latin typeface="Poppins"/>
              <a:ea typeface="Poppins"/>
              <a:cs typeface="Poppins"/>
              <a:sym typeface="Poppins"/>
            </a:endParaRPr>
          </a:p>
          <a:p>
            <a:pPr indent="-219709" lvl="0" marL="274320" marR="0" rtl="0" algn="l">
              <a:lnSpc>
                <a:spcPct val="115000"/>
              </a:lnSpc>
              <a:spcBef>
                <a:spcPts val="1000"/>
              </a:spcBef>
              <a:spcAft>
                <a:spcPts val="0"/>
              </a:spcAft>
              <a:buClr>
                <a:srgbClr val="233141"/>
              </a:buClr>
              <a:buSzPts val="1300"/>
              <a:buFont typeface="Poppins"/>
              <a:buChar char="●"/>
            </a:pPr>
            <a:r>
              <a:rPr i="1" lang="en" sz="1300">
                <a:solidFill>
                  <a:schemeClr val="dk1"/>
                </a:solidFill>
                <a:latin typeface="Poppins"/>
                <a:ea typeface="Poppins"/>
                <a:cs typeface="Poppins"/>
                <a:sym typeface="Poppins"/>
              </a:rPr>
              <a:t>But also:</a:t>
            </a:r>
            <a:endParaRPr i="1" sz="1300">
              <a:solidFill>
                <a:schemeClr val="dk1"/>
              </a:solidFill>
              <a:latin typeface="Poppins"/>
              <a:ea typeface="Poppins"/>
              <a:cs typeface="Poppins"/>
              <a:sym typeface="Poppins"/>
            </a:endParaRPr>
          </a:p>
          <a:p>
            <a:pPr indent="-219709" lvl="1" marL="731520" marR="0" rtl="0" algn="l">
              <a:lnSpc>
                <a:spcPct val="115000"/>
              </a:lnSpc>
              <a:spcBef>
                <a:spcPts val="1000"/>
              </a:spcBef>
              <a:spcAft>
                <a:spcPts val="0"/>
              </a:spcAft>
              <a:buClr>
                <a:srgbClr val="233141"/>
              </a:buClr>
              <a:buSzPts val="1300"/>
              <a:buFont typeface="Poppins"/>
              <a:buChar char="○"/>
            </a:pPr>
            <a:r>
              <a:rPr i="1" lang="en" sz="1300">
                <a:solidFill>
                  <a:schemeClr val="dk1"/>
                </a:solidFill>
                <a:latin typeface="Poppins"/>
                <a:ea typeface="Poppins"/>
                <a:cs typeface="Poppins"/>
                <a:sym typeface="Poppins"/>
              </a:rPr>
              <a:t>Observability</a:t>
            </a:r>
            <a:endParaRPr i="1" sz="1300">
              <a:solidFill>
                <a:schemeClr val="dk1"/>
              </a:solidFill>
              <a:latin typeface="Poppins"/>
              <a:ea typeface="Poppins"/>
              <a:cs typeface="Poppins"/>
              <a:sym typeface="Poppins"/>
            </a:endParaRPr>
          </a:p>
          <a:p>
            <a:pPr indent="-219709" lvl="1" marL="731520" marR="0" rtl="0" algn="l">
              <a:lnSpc>
                <a:spcPct val="115000"/>
              </a:lnSpc>
              <a:spcBef>
                <a:spcPts val="1000"/>
              </a:spcBef>
              <a:spcAft>
                <a:spcPts val="0"/>
              </a:spcAft>
              <a:buClr>
                <a:srgbClr val="233141"/>
              </a:buClr>
              <a:buSzPts val="1300"/>
              <a:buFont typeface="Poppins"/>
              <a:buChar char="○"/>
            </a:pPr>
            <a:r>
              <a:rPr i="1" lang="en" sz="1300">
                <a:solidFill>
                  <a:schemeClr val="dk1"/>
                </a:solidFill>
                <a:latin typeface="Poppins"/>
                <a:ea typeface="Poppins"/>
                <a:cs typeface="Poppins"/>
                <a:sym typeface="Poppins"/>
              </a:rPr>
              <a:t>Metadata &amp; </a:t>
            </a:r>
            <a:r>
              <a:rPr i="1" lang="en" sz="1300">
                <a:solidFill>
                  <a:schemeClr val="dk1"/>
                </a:solidFill>
                <a:latin typeface="Poppins"/>
                <a:ea typeface="Poppins"/>
                <a:cs typeface="Poppins"/>
                <a:sym typeface="Poppins"/>
              </a:rPr>
              <a:t>Artifact Store </a:t>
            </a:r>
            <a:r>
              <a:rPr i="1" lang="en" sz="1300">
                <a:solidFill>
                  <a:schemeClr val="dk1"/>
                </a:solidFill>
                <a:latin typeface="Poppins"/>
                <a:ea typeface="Poppins"/>
                <a:cs typeface="Poppins"/>
                <a:sym typeface="Poppins"/>
              </a:rPr>
              <a:t>Layer</a:t>
            </a:r>
            <a:endParaRPr i="1" sz="1300">
              <a:solidFill>
                <a:schemeClr val="dk1"/>
              </a:solidFill>
              <a:latin typeface="Poppins"/>
              <a:ea typeface="Poppins"/>
              <a:cs typeface="Poppins"/>
              <a:sym typeface="Poppins"/>
            </a:endParaRPr>
          </a:p>
          <a:p>
            <a:pPr indent="-219709" lvl="1" marL="731520" marR="0" rtl="0" algn="l">
              <a:lnSpc>
                <a:spcPct val="115000"/>
              </a:lnSpc>
              <a:spcBef>
                <a:spcPts val="1000"/>
              </a:spcBef>
              <a:spcAft>
                <a:spcPts val="0"/>
              </a:spcAft>
              <a:buClr>
                <a:srgbClr val="233141"/>
              </a:buClr>
              <a:buSzPts val="1300"/>
              <a:buFont typeface="Poppins"/>
              <a:buChar char="○"/>
            </a:pPr>
            <a:r>
              <a:rPr i="1" lang="en" sz="1300">
                <a:solidFill>
                  <a:schemeClr val="dk1"/>
                </a:solidFill>
                <a:latin typeface="Poppins"/>
                <a:ea typeface="Poppins"/>
                <a:cs typeface="Poppins"/>
                <a:sym typeface="Poppins"/>
              </a:rPr>
              <a:t>Component Framework</a:t>
            </a:r>
            <a:endParaRPr i="1" sz="1300">
              <a:solidFill>
                <a:schemeClr val="dk1"/>
              </a:solidFill>
              <a:latin typeface="Poppins"/>
              <a:ea typeface="Poppins"/>
              <a:cs typeface="Poppins"/>
              <a:sym typeface="Poppins"/>
            </a:endParaRPr>
          </a:p>
          <a:p>
            <a:pPr indent="-219709" lvl="1" marL="731520" marR="0" rtl="0" algn="l">
              <a:lnSpc>
                <a:spcPct val="115000"/>
              </a:lnSpc>
              <a:spcBef>
                <a:spcPts val="1000"/>
              </a:spcBef>
              <a:spcAft>
                <a:spcPts val="1000"/>
              </a:spcAft>
              <a:buClr>
                <a:srgbClr val="233141"/>
              </a:buClr>
              <a:buSzPts val="1300"/>
              <a:buFont typeface="Poppins"/>
              <a:buChar char="○"/>
            </a:pPr>
            <a:r>
              <a:rPr i="1" lang="en" sz="1300">
                <a:solidFill>
                  <a:schemeClr val="dk1"/>
                </a:solidFill>
                <a:latin typeface="Poppins"/>
                <a:ea typeface="Poppins"/>
                <a:cs typeface="Poppins"/>
                <a:sym typeface="Poppins"/>
              </a:rPr>
              <a:t>Unified User Management</a:t>
            </a:r>
            <a:endParaRPr i="1" sz="1300">
              <a:solidFill>
                <a:schemeClr val="dk1"/>
              </a:solidFill>
              <a:latin typeface="Poppins"/>
              <a:ea typeface="Poppins"/>
              <a:cs typeface="Poppins"/>
              <a:sym typeface="Poppins"/>
            </a:endParaRPr>
          </a:p>
        </p:txBody>
      </p:sp>
      <p:pic>
        <p:nvPicPr>
          <p:cNvPr id="605" name="Google Shape;605;p122"/>
          <p:cNvPicPr preferRelativeResize="0"/>
          <p:nvPr/>
        </p:nvPicPr>
        <p:blipFill>
          <a:blip r:embed="rId3">
            <a:alphaModFix/>
          </a:blip>
          <a:stretch>
            <a:fillRect/>
          </a:stretch>
        </p:blipFill>
        <p:spPr>
          <a:xfrm>
            <a:off x="4778006" y="2571750"/>
            <a:ext cx="4365993" cy="2571749"/>
          </a:xfrm>
          <a:prstGeom prst="rect">
            <a:avLst/>
          </a:prstGeom>
          <a:noFill/>
          <a:ln>
            <a:noFill/>
          </a:ln>
        </p:spPr>
      </p:pic>
      <p:grpSp>
        <p:nvGrpSpPr>
          <p:cNvPr id="606" name="Google Shape;606;p122"/>
          <p:cNvGrpSpPr/>
          <p:nvPr/>
        </p:nvGrpSpPr>
        <p:grpSpPr>
          <a:xfrm>
            <a:off x="7140657" y="1516290"/>
            <a:ext cx="1749138" cy="594297"/>
            <a:chOff x="6886236" y="4250749"/>
            <a:chExt cx="2142764" cy="745200"/>
          </a:xfrm>
        </p:grpSpPr>
        <p:pic>
          <p:nvPicPr>
            <p:cNvPr id="607" name="Google Shape;607;p122">
              <a:hlinkClick r:id="rId4"/>
            </p:cNvPr>
            <p:cNvPicPr preferRelativeResize="0"/>
            <p:nvPr/>
          </p:nvPicPr>
          <p:blipFill>
            <a:blip r:embed="rId5">
              <a:alphaModFix/>
            </a:blip>
            <a:stretch>
              <a:fillRect/>
            </a:stretch>
          </p:blipFill>
          <p:spPr>
            <a:xfrm>
              <a:off x="6886236" y="4250749"/>
              <a:ext cx="745175" cy="745200"/>
            </a:xfrm>
            <a:prstGeom prst="rect">
              <a:avLst/>
            </a:prstGeom>
            <a:noFill/>
            <a:ln>
              <a:noFill/>
            </a:ln>
          </p:spPr>
        </p:pic>
        <p:pic>
          <p:nvPicPr>
            <p:cNvPr id="608" name="Google Shape;608;p122"/>
            <p:cNvPicPr preferRelativeResize="0"/>
            <p:nvPr/>
          </p:nvPicPr>
          <p:blipFill>
            <a:blip r:embed="rId6">
              <a:alphaModFix/>
            </a:blip>
            <a:stretch>
              <a:fillRect/>
            </a:stretch>
          </p:blipFill>
          <p:spPr>
            <a:xfrm>
              <a:off x="7711850" y="4537725"/>
              <a:ext cx="1317150" cy="353875"/>
            </a:xfrm>
            <a:prstGeom prst="rect">
              <a:avLst/>
            </a:prstGeom>
            <a:noFill/>
            <a:ln>
              <a:noFill/>
            </a:ln>
          </p:spPr>
        </p:pic>
        <p:sp>
          <p:nvSpPr>
            <p:cNvPr id="609" name="Google Shape;609;p122"/>
            <p:cNvSpPr txBox="1"/>
            <p:nvPr/>
          </p:nvSpPr>
          <p:spPr>
            <a:xfrm>
              <a:off x="7862325" y="4250750"/>
              <a:ext cx="9231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4.7/5</a:t>
              </a:r>
              <a:endParaRPr/>
            </a:p>
          </p:txBody>
        </p:sp>
      </p:grpSp>
      <p:sp>
        <p:nvSpPr>
          <p:cNvPr id="610" name="Google Shape;610;p122"/>
          <p:cNvSpPr txBox="1"/>
          <p:nvPr/>
        </p:nvSpPr>
        <p:spPr>
          <a:xfrm>
            <a:off x="476275" y="348875"/>
            <a:ext cx="73437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b="1" lang="en" sz="2240">
                <a:solidFill>
                  <a:srgbClr val="233141"/>
                </a:solidFill>
                <a:latin typeface="Poppins"/>
                <a:ea typeface="Poppins"/>
                <a:cs typeface="Poppins"/>
                <a:sym typeface="Poppins"/>
              </a:rPr>
              <a:t>Fully-Managed Platform</a:t>
            </a:r>
            <a:endParaRPr b="1" sz="2420">
              <a:solidFill>
                <a:srgbClr val="00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149"/>
          <p:cNvSpPr/>
          <p:nvPr/>
        </p:nvSpPr>
        <p:spPr>
          <a:xfrm>
            <a:off x="4572000" y="-5606"/>
            <a:ext cx="4572000" cy="5168700"/>
          </a:xfrm>
          <a:prstGeom prst="rect">
            <a:avLst/>
          </a:prstGeom>
          <a:solidFill>
            <a:srgbClr val="228D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sp>
        <p:nvSpPr>
          <p:cNvPr id="964" name="Google Shape;964;p149"/>
          <p:cNvSpPr txBox="1"/>
          <p:nvPr/>
        </p:nvSpPr>
        <p:spPr>
          <a:xfrm>
            <a:off x="579800" y="1595475"/>
            <a:ext cx="3592500" cy="1489500"/>
          </a:xfrm>
          <a:prstGeom prst="rect">
            <a:avLst/>
          </a:prstGeom>
          <a:noFill/>
          <a:ln>
            <a:noFill/>
          </a:ln>
        </p:spPr>
        <p:txBody>
          <a:bodyPr anchorCtr="0" anchor="ctr" bIns="17150" lIns="34275" spcFirstLastPara="1" rIns="34275" wrap="square" tIns="17150">
            <a:noAutofit/>
          </a:bodyPr>
          <a:lstStyle/>
          <a:p>
            <a:pPr indent="0" lvl="0" marL="0" rtl="0" algn="l">
              <a:spcBef>
                <a:spcPts val="0"/>
              </a:spcBef>
              <a:spcAft>
                <a:spcPts val="0"/>
              </a:spcAft>
              <a:buNone/>
            </a:pPr>
            <a:r>
              <a:rPr lang="en" sz="3500">
                <a:solidFill>
                  <a:srgbClr val="233141"/>
                </a:solidFill>
                <a:latin typeface="Poppins SemiBold"/>
                <a:ea typeface="Poppins SemiBold"/>
                <a:cs typeface="Poppins SemiBold"/>
                <a:sym typeface="Poppins SemiBold"/>
              </a:rPr>
              <a:t>Conclusion</a:t>
            </a:r>
            <a:endParaRPr sz="3500">
              <a:solidFill>
                <a:srgbClr val="233141"/>
              </a:solidFill>
              <a:latin typeface="Poppins SemiBold"/>
              <a:ea typeface="Poppins SemiBold"/>
              <a:cs typeface="Poppins SemiBold"/>
              <a:sym typeface="Poppins SemiBold"/>
            </a:endParaRPr>
          </a:p>
        </p:txBody>
      </p:sp>
      <p:pic>
        <p:nvPicPr>
          <p:cNvPr id="965" name="Google Shape;965;p149"/>
          <p:cNvPicPr preferRelativeResize="0"/>
          <p:nvPr/>
        </p:nvPicPr>
        <p:blipFill>
          <a:blip r:embed="rId3">
            <a:alphaModFix/>
          </a:blip>
          <a:stretch>
            <a:fillRect/>
          </a:stretch>
        </p:blipFill>
        <p:spPr>
          <a:xfrm>
            <a:off x="6883800" y="-5600"/>
            <a:ext cx="2260200" cy="4520400"/>
          </a:xfrm>
          <a:prstGeom prst="rect">
            <a:avLst/>
          </a:prstGeom>
          <a:noFill/>
          <a:ln>
            <a:noFill/>
          </a:ln>
        </p:spPr>
      </p:pic>
      <p:sp>
        <p:nvSpPr>
          <p:cNvPr id="966" name="Google Shape;966;p149"/>
          <p:cNvSpPr txBox="1"/>
          <p:nvPr/>
        </p:nvSpPr>
        <p:spPr>
          <a:xfrm>
            <a:off x="5839625" y="1439675"/>
            <a:ext cx="3066300" cy="2401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4700">
                <a:solidFill>
                  <a:srgbClr val="FFFFFF"/>
                </a:solidFill>
                <a:latin typeface="Poppins"/>
                <a:ea typeface="Poppins"/>
                <a:cs typeface="Poppins"/>
                <a:sym typeface="Poppins"/>
              </a:rPr>
              <a:t>06</a:t>
            </a:r>
            <a:endParaRPr b="1" sz="14700">
              <a:solidFill>
                <a:srgbClr val="FFFFFF"/>
              </a:solidFill>
              <a:latin typeface="Poppins"/>
              <a:ea typeface="Poppins"/>
              <a:cs typeface="Poppins"/>
              <a:sym typeface="Poppins"/>
            </a:endParaRPr>
          </a:p>
        </p:txBody>
      </p:sp>
      <p:pic>
        <p:nvPicPr>
          <p:cNvPr id="967" name="Google Shape;967;p149"/>
          <p:cNvPicPr preferRelativeResize="0"/>
          <p:nvPr/>
        </p:nvPicPr>
        <p:blipFill>
          <a:blip r:embed="rId4">
            <a:alphaModFix/>
          </a:blip>
          <a:stretch>
            <a:fillRect/>
          </a:stretch>
        </p:blipFill>
        <p:spPr>
          <a:xfrm>
            <a:off x="579800" y="658864"/>
            <a:ext cx="962401" cy="247511"/>
          </a:xfrm>
          <a:prstGeom prst="rect">
            <a:avLst/>
          </a:prstGeom>
          <a:noFill/>
          <a:ln>
            <a:noFill/>
          </a:ln>
        </p:spPr>
      </p:pic>
      <p:sp>
        <p:nvSpPr>
          <p:cNvPr id="968" name="Google Shape;968;p149"/>
          <p:cNvSpPr/>
          <p:nvPr/>
        </p:nvSpPr>
        <p:spPr>
          <a:xfrm rot="-5400000">
            <a:off x="3371700" y="3943200"/>
            <a:ext cx="1200300" cy="1200300"/>
          </a:xfrm>
          <a:prstGeom prst="rtTriangle">
            <a:avLst/>
          </a:pr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149"/>
          <p:cNvSpPr/>
          <p:nvPr/>
        </p:nvSpPr>
        <p:spPr>
          <a:xfrm>
            <a:off x="4572000" y="3943200"/>
            <a:ext cx="1200300" cy="1200300"/>
          </a:xfrm>
          <a:prstGeom prst="rtTriangle">
            <a:avLst/>
          </a:prstGeom>
          <a:solidFill>
            <a:srgbClr val="1C36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149"/>
          <p:cNvSpPr/>
          <p:nvPr/>
        </p:nvSpPr>
        <p:spPr>
          <a:xfrm rot="10800000">
            <a:off x="2813650" y="4588500"/>
            <a:ext cx="555000" cy="555000"/>
          </a:xfrm>
          <a:prstGeom prst="rtTriangle">
            <a:avLst/>
          </a:prstGeom>
          <a:solidFill>
            <a:srgbClr val="228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71" name="Google Shape;971;p149"/>
          <p:cNvPicPr preferRelativeResize="0"/>
          <p:nvPr/>
        </p:nvPicPr>
        <p:blipFill>
          <a:blip r:embed="rId5">
            <a:alphaModFix/>
          </a:blip>
          <a:stretch>
            <a:fillRect/>
          </a:stretch>
        </p:blipFill>
        <p:spPr>
          <a:xfrm rot="10800000">
            <a:off x="0" y="2429100"/>
            <a:ext cx="1543668" cy="2159400"/>
          </a:xfrm>
          <a:prstGeom prst="rect">
            <a:avLst/>
          </a:prstGeom>
          <a:noFill/>
          <a:ln>
            <a:noFill/>
          </a:ln>
        </p:spPr>
      </p:pic>
      <p:pic>
        <p:nvPicPr>
          <p:cNvPr id="972" name="Google Shape;972;p149"/>
          <p:cNvPicPr preferRelativeResize="0"/>
          <p:nvPr/>
        </p:nvPicPr>
        <p:blipFill>
          <a:blip r:embed="rId6">
            <a:alphaModFix/>
          </a:blip>
          <a:stretch>
            <a:fillRect/>
          </a:stretch>
        </p:blipFill>
        <p:spPr>
          <a:xfrm flipH="1">
            <a:off x="2122825" y="345425"/>
            <a:ext cx="2449175" cy="15186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150"/>
          <p:cNvSpPr/>
          <p:nvPr/>
        </p:nvSpPr>
        <p:spPr>
          <a:xfrm>
            <a:off x="0" y="-5606"/>
            <a:ext cx="4572000" cy="5168700"/>
          </a:xfrm>
          <a:prstGeom prst="rect">
            <a:avLst/>
          </a:prstGeom>
          <a:solidFill>
            <a:srgbClr val="228D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2300">
              <a:solidFill>
                <a:srgbClr val="1C3661"/>
              </a:solidFill>
              <a:latin typeface="Poppins"/>
              <a:ea typeface="Poppins"/>
              <a:cs typeface="Poppins"/>
              <a:sym typeface="Poppins"/>
            </a:endParaRPr>
          </a:p>
        </p:txBody>
      </p:sp>
      <p:sp>
        <p:nvSpPr>
          <p:cNvPr id="978" name="Google Shape;978;p150"/>
          <p:cNvSpPr txBox="1"/>
          <p:nvPr/>
        </p:nvSpPr>
        <p:spPr>
          <a:xfrm>
            <a:off x="697350" y="1747875"/>
            <a:ext cx="3177300" cy="1489500"/>
          </a:xfrm>
          <a:prstGeom prst="rect">
            <a:avLst/>
          </a:prstGeom>
          <a:noFill/>
          <a:ln>
            <a:noFill/>
          </a:ln>
        </p:spPr>
        <p:txBody>
          <a:bodyPr anchorCtr="0" anchor="ctr" bIns="17150" lIns="34275" spcFirstLastPara="1" rIns="34275" wrap="square" tIns="17150">
            <a:noAutofit/>
          </a:bodyPr>
          <a:lstStyle/>
          <a:p>
            <a:pPr indent="0" lvl="0" marL="0" rtl="0" algn="l">
              <a:spcBef>
                <a:spcPts val="0"/>
              </a:spcBef>
              <a:spcAft>
                <a:spcPts val="0"/>
              </a:spcAft>
              <a:buNone/>
            </a:pPr>
            <a:r>
              <a:rPr lang="en" sz="3500">
                <a:solidFill>
                  <a:schemeClr val="lt1"/>
                </a:solidFill>
                <a:latin typeface="Poppins SemiBold"/>
                <a:ea typeface="Poppins SemiBold"/>
                <a:cs typeface="Poppins SemiBold"/>
                <a:sym typeface="Poppins SemiBold"/>
              </a:rPr>
              <a:t>Conclusion</a:t>
            </a:r>
            <a:endParaRPr sz="3500">
              <a:solidFill>
                <a:schemeClr val="lt1"/>
              </a:solidFill>
              <a:latin typeface="Poppins SemiBold"/>
              <a:ea typeface="Poppins SemiBold"/>
              <a:cs typeface="Poppins SemiBold"/>
              <a:sym typeface="Poppins SemiBold"/>
            </a:endParaRPr>
          </a:p>
        </p:txBody>
      </p:sp>
      <p:sp>
        <p:nvSpPr>
          <p:cNvPr id="979" name="Google Shape;979;p150"/>
          <p:cNvSpPr/>
          <p:nvPr/>
        </p:nvSpPr>
        <p:spPr>
          <a:xfrm flipH="1" rot="5400000">
            <a:off x="4572025" y="3947850"/>
            <a:ext cx="1200300" cy="1191000"/>
          </a:xfrm>
          <a:prstGeom prst="rtTriangle">
            <a:avLst/>
          </a:pr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150"/>
          <p:cNvSpPr/>
          <p:nvPr/>
        </p:nvSpPr>
        <p:spPr>
          <a:xfrm flipH="1">
            <a:off x="3371700" y="3943200"/>
            <a:ext cx="1200300" cy="1200300"/>
          </a:xfrm>
          <a:prstGeom prst="rtTriangle">
            <a:avLst/>
          </a:prstGeom>
          <a:solidFill>
            <a:srgbClr val="1C36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150"/>
          <p:cNvSpPr/>
          <p:nvPr/>
        </p:nvSpPr>
        <p:spPr>
          <a:xfrm flipH="1" rot="10800000">
            <a:off x="5706900" y="4588500"/>
            <a:ext cx="558900" cy="555000"/>
          </a:xfrm>
          <a:prstGeom prst="rtTriangle">
            <a:avLst/>
          </a:prstGeom>
          <a:solidFill>
            <a:srgbClr val="228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50"/>
          <p:cNvSpPr txBox="1"/>
          <p:nvPr>
            <p:ph idx="4294967295" type="body"/>
          </p:nvPr>
        </p:nvSpPr>
        <p:spPr>
          <a:xfrm>
            <a:off x="5079175" y="636300"/>
            <a:ext cx="3654300" cy="3870900"/>
          </a:xfrm>
          <a:prstGeom prst="rect">
            <a:avLst/>
          </a:prstGeom>
        </p:spPr>
        <p:txBody>
          <a:bodyPr anchorCtr="0" anchor="t" bIns="91425" lIns="91425" spcFirstLastPara="1" rIns="91425" wrap="square" tIns="91425">
            <a:normAutofit/>
          </a:bodyPr>
          <a:lstStyle/>
          <a:p>
            <a:pPr indent="-207009" lvl="0" marL="274320" rtl="0" algn="l">
              <a:lnSpc>
                <a:spcPct val="125454"/>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There are 3 main competitor groups              for Keboola and few indirect competitor groups</a:t>
            </a:r>
            <a:endParaRPr sz="1100">
              <a:solidFill>
                <a:schemeClr val="dk1"/>
              </a:solidFill>
              <a:latin typeface="Poppins"/>
              <a:ea typeface="Poppins"/>
              <a:cs typeface="Poppins"/>
              <a:sym typeface="Poppins"/>
            </a:endParaRPr>
          </a:p>
          <a:p>
            <a:pPr indent="-207009" lvl="0" marL="274320" rtl="0" algn="l">
              <a:lnSpc>
                <a:spcPct val="125454"/>
              </a:lnSpc>
              <a:spcBef>
                <a:spcPts val="100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The decision for client should be based</a:t>
            </a:r>
            <a:br>
              <a:rPr lang="en" sz="1100">
                <a:solidFill>
                  <a:schemeClr val="dk1"/>
                </a:solidFill>
                <a:latin typeface="Poppins"/>
                <a:ea typeface="Poppins"/>
                <a:cs typeface="Poppins"/>
                <a:sym typeface="Poppins"/>
              </a:rPr>
            </a:br>
            <a:r>
              <a:rPr lang="en" sz="1100">
                <a:solidFill>
                  <a:schemeClr val="dk1"/>
                </a:solidFill>
                <a:latin typeface="Poppins"/>
                <a:ea typeface="Poppins"/>
                <a:cs typeface="Poppins"/>
                <a:sym typeface="Poppins"/>
              </a:rPr>
              <a:t>on several factors, such as:</a:t>
            </a:r>
            <a:endParaRPr sz="1100">
              <a:solidFill>
                <a:schemeClr val="dk1"/>
              </a:solidFill>
              <a:latin typeface="Poppins"/>
              <a:ea typeface="Poppins"/>
              <a:cs typeface="Poppins"/>
              <a:sym typeface="Poppins"/>
            </a:endParaRPr>
          </a:p>
          <a:p>
            <a:pPr indent="-207009" lvl="1" marL="731520" rtl="0" algn="l">
              <a:lnSpc>
                <a:spcPct val="125454"/>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Data team size &amp; Team maturity </a:t>
            </a:r>
            <a:endParaRPr sz="1100">
              <a:solidFill>
                <a:schemeClr val="dk1"/>
              </a:solidFill>
              <a:latin typeface="Poppins"/>
              <a:ea typeface="Poppins"/>
              <a:cs typeface="Poppins"/>
              <a:sym typeface="Poppins"/>
            </a:endParaRPr>
          </a:p>
          <a:p>
            <a:pPr indent="-207009" lvl="1" marL="731520" rtl="0" algn="l">
              <a:lnSpc>
                <a:spcPct val="125454"/>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Use cases execution &amp; Data Maturity</a:t>
            </a:r>
            <a:endParaRPr sz="1100">
              <a:solidFill>
                <a:schemeClr val="dk1"/>
              </a:solidFill>
              <a:latin typeface="Poppins"/>
              <a:ea typeface="Poppins"/>
              <a:cs typeface="Poppins"/>
              <a:sym typeface="Poppins"/>
            </a:endParaRPr>
          </a:p>
          <a:p>
            <a:pPr indent="-207009" lvl="1" marL="731520" rtl="0" algn="l">
              <a:lnSpc>
                <a:spcPct val="125454"/>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Costs at different stages</a:t>
            </a:r>
            <a:endParaRPr sz="1100">
              <a:solidFill>
                <a:schemeClr val="dk1"/>
              </a:solidFill>
              <a:latin typeface="Poppins"/>
              <a:ea typeface="Poppins"/>
              <a:cs typeface="Poppins"/>
              <a:sym typeface="Poppins"/>
            </a:endParaRPr>
          </a:p>
          <a:p>
            <a:pPr indent="-207009" lvl="1" marL="731520" rtl="0" algn="l">
              <a:lnSpc>
                <a:spcPct val="125454"/>
              </a:lnSpc>
              <a:spcBef>
                <a:spcPts val="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Regulations, market conditions, people </a:t>
            </a:r>
            <a:endParaRPr sz="1100">
              <a:solidFill>
                <a:schemeClr val="dk1"/>
              </a:solidFill>
              <a:latin typeface="Poppins"/>
              <a:ea typeface="Poppins"/>
              <a:cs typeface="Poppins"/>
              <a:sym typeface="Poppins"/>
            </a:endParaRPr>
          </a:p>
          <a:p>
            <a:pPr indent="-207009" lvl="0" marL="274320" rtl="0" algn="l">
              <a:lnSpc>
                <a:spcPct val="125454"/>
              </a:lnSpc>
              <a:spcBef>
                <a:spcPts val="100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Often clients come to us from one angle</a:t>
            </a:r>
            <a:br>
              <a:rPr lang="en" sz="1100">
                <a:solidFill>
                  <a:schemeClr val="dk1"/>
                </a:solidFill>
                <a:latin typeface="Poppins"/>
                <a:ea typeface="Poppins"/>
                <a:cs typeface="Poppins"/>
                <a:sym typeface="Poppins"/>
              </a:rPr>
            </a:br>
            <a:r>
              <a:rPr lang="en" sz="1100">
                <a:solidFill>
                  <a:schemeClr val="dk1"/>
                </a:solidFill>
                <a:latin typeface="Poppins"/>
                <a:ea typeface="Poppins"/>
                <a:cs typeface="Poppins"/>
                <a:sym typeface="Poppins"/>
              </a:rPr>
              <a:t>and we discover their data strategy                  is not complete</a:t>
            </a:r>
            <a:endParaRPr sz="1100">
              <a:solidFill>
                <a:schemeClr val="dk1"/>
              </a:solidFill>
              <a:latin typeface="Poppins"/>
              <a:ea typeface="Poppins"/>
              <a:cs typeface="Poppins"/>
              <a:sym typeface="Poppins"/>
            </a:endParaRPr>
          </a:p>
          <a:p>
            <a:pPr indent="-207009" lvl="0" marL="274320" rtl="0" algn="l">
              <a:lnSpc>
                <a:spcPct val="125454"/>
              </a:lnSpc>
              <a:spcBef>
                <a:spcPts val="1000"/>
              </a:spcBef>
              <a:spcAft>
                <a:spcPts val="0"/>
              </a:spcAft>
              <a:buClr>
                <a:schemeClr val="dk1"/>
              </a:buClr>
              <a:buSzPts val="1100"/>
              <a:buFont typeface="Poppins"/>
              <a:buChar char="●"/>
            </a:pPr>
            <a:r>
              <a:rPr lang="en" sz="1100">
                <a:solidFill>
                  <a:schemeClr val="dk1"/>
                </a:solidFill>
                <a:latin typeface="Poppins"/>
                <a:ea typeface="Poppins"/>
                <a:cs typeface="Poppins"/>
                <a:sym typeface="Poppins"/>
              </a:rPr>
              <a:t>It is important to identify the use cases             and main pain points</a:t>
            </a:r>
            <a:endParaRPr sz="1100">
              <a:solidFill>
                <a:schemeClr val="dk1"/>
              </a:solidFill>
              <a:latin typeface="Poppins"/>
              <a:ea typeface="Poppins"/>
              <a:cs typeface="Poppins"/>
              <a:sym typeface="Poppi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p151"/>
          <p:cNvSpPr txBox="1"/>
          <p:nvPr/>
        </p:nvSpPr>
        <p:spPr>
          <a:xfrm>
            <a:off x="476100" y="348875"/>
            <a:ext cx="4824900" cy="476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lang="en" sz="2240">
                <a:solidFill>
                  <a:srgbClr val="233141"/>
                </a:solidFill>
                <a:latin typeface="Poppins SemiBold"/>
                <a:ea typeface="Poppins SemiBold"/>
                <a:cs typeface="Poppins SemiBold"/>
                <a:sym typeface="Poppins SemiBold"/>
              </a:rPr>
              <a:t>Conclusion</a:t>
            </a:r>
            <a:r>
              <a:rPr lang="en" sz="2240">
                <a:solidFill>
                  <a:srgbClr val="233141"/>
                </a:solidFill>
                <a:latin typeface="Poppins Light"/>
                <a:ea typeface="Poppins Light"/>
                <a:cs typeface="Poppins Light"/>
                <a:sym typeface="Poppins Light"/>
              </a:rPr>
              <a:t> -</a:t>
            </a:r>
            <a:r>
              <a:rPr b="1" lang="en" sz="2240">
                <a:solidFill>
                  <a:srgbClr val="233141"/>
                </a:solidFill>
                <a:latin typeface="Poppins"/>
                <a:ea typeface="Poppins"/>
                <a:cs typeface="Poppins"/>
                <a:sym typeface="Poppins"/>
              </a:rPr>
              <a:t> </a:t>
            </a:r>
            <a:r>
              <a:rPr lang="en" sz="2240">
                <a:solidFill>
                  <a:srgbClr val="233141"/>
                </a:solidFill>
                <a:latin typeface="Poppins Light"/>
                <a:ea typeface="Poppins Light"/>
                <a:cs typeface="Poppins Light"/>
                <a:sym typeface="Poppins Light"/>
              </a:rPr>
              <a:t>Focus on value</a:t>
            </a:r>
            <a:endParaRPr sz="2240">
              <a:solidFill>
                <a:srgbClr val="233141"/>
              </a:solidFill>
              <a:latin typeface="Poppins SemiBold"/>
              <a:ea typeface="Poppins SemiBold"/>
              <a:cs typeface="Poppins SemiBold"/>
              <a:sym typeface="Poppins SemiBold"/>
            </a:endParaRPr>
          </a:p>
        </p:txBody>
      </p:sp>
      <p:graphicFrame>
        <p:nvGraphicFramePr>
          <p:cNvPr id="988" name="Google Shape;988;p151"/>
          <p:cNvGraphicFramePr/>
          <p:nvPr/>
        </p:nvGraphicFramePr>
        <p:xfrm>
          <a:off x="569400" y="1163350"/>
          <a:ext cx="3000000" cy="3000000"/>
        </p:xfrm>
        <a:graphic>
          <a:graphicData uri="http://schemas.openxmlformats.org/drawingml/2006/table">
            <a:tbl>
              <a:tblPr>
                <a:noFill/>
                <a:tableStyleId>{D7F9D5BA-540E-4E28-84BC-255DC694B1E3}</a:tableStyleId>
              </a:tblPr>
              <a:tblGrid>
                <a:gridCol w="848575"/>
                <a:gridCol w="1438325"/>
                <a:gridCol w="1715700"/>
                <a:gridCol w="1960925"/>
                <a:gridCol w="2055075"/>
              </a:tblGrid>
              <a:tr h="304600">
                <a:tc>
                  <a:txBody>
                    <a:bodyPr/>
                    <a:lstStyle/>
                    <a:p>
                      <a:pPr indent="0" lvl="0" marL="0" rtl="0" algn="ctr">
                        <a:spcBef>
                          <a:spcPts val="0"/>
                        </a:spcBef>
                        <a:spcAft>
                          <a:spcPts val="0"/>
                        </a:spcAft>
                        <a:buNone/>
                      </a:pPr>
                      <a:r>
                        <a:rPr b="1" lang="en" sz="700">
                          <a:latin typeface="Poppins"/>
                          <a:ea typeface="Poppins"/>
                          <a:cs typeface="Poppins"/>
                          <a:sym typeface="Poppins"/>
                        </a:rPr>
                        <a:t>Aspect</a:t>
                      </a:r>
                      <a:endParaRPr b="1" sz="700">
                        <a:latin typeface="Poppins"/>
                        <a:ea typeface="Poppins"/>
                        <a:cs typeface="Poppins"/>
                        <a:sym typeface="Poppins"/>
                      </a:endParaRPr>
                    </a:p>
                  </a:txBody>
                  <a:tcPr marT="91425" marB="91425" marR="91425" marL="91425" anchor="ctr">
                    <a:lnL cap="flat" cmpd="sng" w="9525">
                      <a:solidFill>
                        <a:srgbClr val="233141">
                          <a:alpha val="0"/>
                        </a:srgbClr>
                      </a:solidFill>
                      <a:prstDash val="solid"/>
                      <a:round/>
                      <a:headEnd len="sm" w="sm" type="none"/>
                      <a:tailEnd len="sm" w="sm" type="none"/>
                    </a:lnL>
                    <a:lnR cap="flat" cmpd="sng" w="19050">
                      <a:solidFill>
                        <a:srgbClr val="D4EAFF"/>
                      </a:solidFill>
                      <a:prstDash val="solid"/>
                      <a:round/>
                      <a:headEnd len="sm" w="sm" type="none"/>
                      <a:tailEnd len="sm" w="sm" type="none"/>
                    </a:lnR>
                    <a:lnT cap="flat" cmpd="sng" w="9525">
                      <a:solidFill>
                        <a:srgbClr val="233141">
                          <a:alpha val="0"/>
                        </a:srgbClr>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sz="700">
                          <a:latin typeface="Poppins"/>
                          <a:ea typeface="Poppins"/>
                          <a:cs typeface="Poppins"/>
                          <a:sym typeface="Poppins"/>
                        </a:rPr>
                        <a:t>Level</a:t>
                      </a:r>
                      <a:endParaRPr b="1" sz="700">
                        <a:latin typeface="Poppins"/>
                        <a:ea typeface="Poppins"/>
                        <a:cs typeface="Poppins"/>
                        <a:sym typeface="Poppins"/>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9525">
                      <a:solidFill>
                        <a:srgbClr val="233141">
                          <a:alpha val="0"/>
                        </a:srgbClr>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sz="700">
                          <a:latin typeface="Poppins"/>
                          <a:ea typeface="Poppins"/>
                          <a:cs typeface="Poppins"/>
                          <a:sym typeface="Poppins"/>
                        </a:rPr>
                        <a:t>Fully Managed Stack</a:t>
                      </a:r>
                      <a:endParaRPr b="1" sz="700">
                        <a:latin typeface="Poppins"/>
                        <a:ea typeface="Poppins"/>
                        <a:cs typeface="Poppins"/>
                        <a:sym typeface="Poppins"/>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9525">
                      <a:solidFill>
                        <a:srgbClr val="233141">
                          <a:alpha val="0"/>
                        </a:srgbClr>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sz="700">
                          <a:latin typeface="Poppins"/>
                          <a:ea typeface="Poppins"/>
                          <a:cs typeface="Poppins"/>
                          <a:sym typeface="Poppins"/>
                        </a:rPr>
                        <a:t>Modern Data Stack</a:t>
                      </a:r>
                      <a:endParaRPr b="1" sz="700">
                        <a:latin typeface="Poppins"/>
                        <a:ea typeface="Poppins"/>
                        <a:cs typeface="Poppins"/>
                        <a:sym typeface="Poppins"/>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9525">
                      <a:solidFill>
                        <a:srgbClr val="233141">
                          <a:alpha val="0"/>
                        </a:srgbClr>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sz="700">
                          <a:latin typeface="Poppins"/>
                          <a:ea typeface="Poppins"/>
                          <a:cs typeface="Poppins"/>
                          <a:sym typeface="Poppins"/>
                        </a:rPr>
                        <a:t>Cloud Assembly Stack</a:t>
                      </a:r>
                      <a:endParaRPr b="1" sz="700">
                        <a:latin typeface="Poppins"/>
                        <a:ea typeface="Poppins"/>
                        <a:cs typeface="Poppins"/>
                        <a:sym typeface="Poppins"/>
                      </a:endParaRPr>
                    </a:p>
                  </a:txBody>
                  <a:tcPr marT="91425" marB="91425" marR="91425" marL="91425" anchor="ctr">
                    <a:lnL cap="flat" cmpd="sng" w="19050">
                      <a:solidFill>
                        <a:srgbClr val="D4EAFF"/>
                      </a:solidFill>
                      <a:prstDash val="solid"/>
                      <a:round/>
                      <a:headEnd len="sm" w="sm" type="none"/>
                      <a:tailEnd len="sm" w="sm" type="none"/>
                    </a:lnL>
                    <a:lnR cap="flat" cmpd="sng" w="9525">
                      <a:solidFill>
                        <a:srgbClr val="233141">
                          <a:alpha val="0"/>
                        </a:srgbClr>
                      </a:solidFill>
                      <a:prstDash val="solid"/>
                      <a:round/>
                      <a:headEnd len="sm" w="sm" type="none"/>
                      <a:tailEnd len="sm" w="sm" type="none"/>
                    </a:lnR>
                    <a:lnT cap="flat" cmpd="sng" w="9525">
                      <a:solidFill>
                        <a:srgbClr val="233141">
                          <a:alpha val="0"/>
                        </a:srgbClr>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r>
              <a:tr h="304600">
                <a:tc rowSpan="4">
                  <a:txBody>
                    <a:bodyPr/>
                    <a:lstStyle/>
                    <a:p>
                      <a:pPr indent="0" lvl="0" marL="0" rtl="0" algn="ctr">
                        <a:spcBef>
                          <a:spcPts val="0"/>
                        </a:spcBef>
                        <a:spcAft>
                          <a:spcPts val="0"/>
                        </a:spcAft>
                        <a:buNone/>
                      </a:pPr>
                      <a:r>
                        <a:rPr b="1" lang="en" sz="700">
                          <a:latin typeface="Poppins"/>
                          <a:ea typeface="Poppins"/>
                          <a:cs typeface="Poppins"/>
                          <a:sym typeface="Poppins"/>
                        </a:rPr>
                        <a:t>Data Team</a:t>
                      </a:r>
                      <a:endParaRPr b="1" sz="700">
                        <a:latin typeface="Poppins"/>
                        <a:ea typeface="Poppins"/>
                        <a:cs typeface="Poppins"/>
                        <a:sym typeface="Poppins"/>
                      </a:endParaRPr>
                    </a:p>
                  </a:txBody>
                  <a:tcPr marT="91425" marB="91425" marR="91425" marL="91425" anchor="ctr">
                    <a:lnL cap="flat" cmpd="sng" w="9525">
                      <a:solidFill>
                        <a:srgbClr val="233141">
                          <a:alpha val="0"/>
                        </a:srgbClr>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Non-savvy users</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Easy to start</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N/A</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CC0000"/>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N/A</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alpha val="0"/>
                        </a:srgbClr>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CC0000"/>
                    </a:solidFill>
                  </a:tcPr>
                </a:tc>
              </a:tr>
              <a:tr h="423050">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Individual “miracle worker”</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Platform augments user(s)</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Typical pick (US)</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Scalability issues, lot of time wasted</a:t>
                      </a:r>
                      <a:endParaRPr sz="700">
                        <a:solidFill>
                          <a:schemeClr val="lt1"/>
                        </a:solidFill>
                        <a:latin typeface="Poppins Medium"/>
                        <a:ea typeface="Poppins Medium"/>
                        <a:cs typeface="Poppins Medium"/>
                        <a:sym typeface="Poppins Medium"/>
                      </a:endParaRPr>
                    </a:p>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on setup &amp; maintenance</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alpha val="0"/>
                        </a:srgbClr>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FFC306"/>
                    </a:solidFill>
                  </a:tcPr>
                </a:tc>
              </a:tr>
              <a:tr h="387450">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Technical, mature team</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Specific internal framework &amp; “development for resume”</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FFC306"/>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Starting to feel limitations/own</a:t>
                      </a:r>
                      <a:endParaRPr sz="700">
                        <a:solidFill>
                          <a:schemeClr val="lt1"/>
                        </a:solidFill>
                        <a:latin typeface="Poppins Medium"/>
                        <a:ea typeface="Poppins Medium"/>
                        <a:cs typeface="Poppins Medium"/>
                        <a:sym typeface="Poppins Medium"/>
                      </a:endParaRPr>
                    </a:p>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tooling on the top</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FFC306"/>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Preferred pick</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alpha val="0"/>
                        </a:srgbClr>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accent3"/>
                    </a:solidFill>
                  </a:tcPr>
                </a:tc>
              </a:tr>
              <a:tr h="312750">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Mix of data team</a:t>
                      </a:r>
                      <a:endParaRPr sz="700">
                        <a:latin typeface="Poppins Medium"/>
                        <a:ea typeface="Poppins Medium"/>
                        <a:cs typeface="Poppins Medium"/>
                        <a:sym typeface="Poppins Medium"/>
                      </a:endParaRPr>
                    </a:p>
                    <a:p>
                      <a:pPr indent="0" lvl="0" marL="0" rtl="0" algn="ctr">
                        <a:spcBef>
                          <a:spcPts val="0"/>
                        </a:spcBef>
                        <a:spcAft>
                          <a:spcPts val="0"/>
                        </a:spcAft>
                        <a:buNone/>
                      </a:pPr>
                      <a:r>
                        <a:rPr lang="en" sz="700">
                          <a:latin typeface="Poppins Medium"/>
                          <a:ea typeface="Poppins Medium"/>
                          <a:cs typeface="Poppins Medium"/>
                          <a:sym typeface="Poppins Medium"/>
                        </a:rPr>
                        <a:t>and business users</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Right fit</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maintains dependency on data team</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CC0000"/>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maintains dependency on data team</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alpha val="0"/>
                        </a:srgbClr>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CC0000"/>
                    </a:solidFill>
                  </a:tcPr>
                </a:tc>
              </a:tr>
              <a:tr h="342225">
                <a:tc rowSpan="3">
                  <a:txBody>
                    <a:bodyPr/>
                    <a:lstStyle/>
                    <a:p>
                      <a:pPr indent="0" lvl="0" marL="0" rtl="0" algn="ctr">
                        <a:spcBef>
                          <a:spcPts val="0"/>
                        </a:spcBef>
                        <a:spcAft>
                          <a:spcPts val="0"/>
                        </a:spcAft>
                        <a:buNone/>
                      </a:pPr>
                      <a:r>
                        <a:rPr b="1" lang="en" sz="700">
                          <a:latin typeface="Poppins"/>
                          <a:ea typeface="Poppins"/>
                          <a:cs typeface="Poppins"/>
                          <a:sym typeface="Poppins"/>
                        </a:rPr>
                        <a:t>Use Cases</a:t>
                      </a:r>
                      <a:endParaRPr b="1" sz="700">
                        <a:latin typeface="Poppins"/>
                        <a:ea typeface="Poppins"/>
                        <a:cs typeface="Poppins"/>
                        <a:sym typeface="Poppins"/>
                      </a:endParaRPr>
                    </a:p>
                  </a:txBody>
                  <a:tcPr marT="91425" marB="91425" marR="91425" marL="91425" anchor="ctr">
                    <a:lnL cap="flat" cmpd="sng" w="9525">
                      <a:solidFill>
                        <a:srgbClr val="233141">
                          <a:alpha val="0"/>
                        </a:srgbClr>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Single use case</a:t>
                      </a:r>
                      <a:br>
                        <a:rPr lang="en" sz="700">
                          <a:latin typeface="Poppins Medium"/>
                          <a:ea typeface="Poppins Medium"/>
                          <a:cs typeface="Poppins Medium"/>
                          <a:sym typeface="Poppins Medium"/>
                        </a:rPr>
                      </a:br>
                      <a:r>
                        <a:rPr lang="en" sz="700">
                          <a:latin typeface="Poppins Medium"/>
                          <a:ea typeface="Poppins Medium"/>
                          <a:cs typeface="Poppins Medium"/>
                          <a:sym typeface="Poppins Medium"/>
                        </a:rPr>
                        <a:t>(often BI reporting)</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straightforward</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Easy to start with the right team</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Usually simple if the right team is in</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alpha val="0"/>
                        </a:srgbClr>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accent3"/>
                    </a:solidFill>
                  </a:tcPr>
                </a:tc>
              </a:tr>
              <a:tr h="333450">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Many use cases</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facilitates</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Scalability issues (Expansion of toolset)</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FFC306"/>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Scalability issues (Team perspective)</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alpha val="0"/>
                        </a:srgbClr>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FFC306"/>
                    </a:solidFill>
                  </a:tcPr>
                </a:tc>
              </a:tr>
              <a:tr h="308925">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Data Mesh</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Facilitates</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Maintains dependency on data team</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CC0000"/>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Long-term development, unsure ROI</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alpha val="0"/>
                        </a:srgbClr>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FFC306"/>
                    </a:solidFill>
                  </a:tcPr>
                </a:tc>
              </a:tr>
              <a:tr h="426325">
                <a:tc rowSpan="2">
                  <a:txBody>
                    <a:bodyPr/>
                    <a:lstStyle/>
                    <a:p>
                      <a:pPr indent="0" lvl="0" marL="0" rtl="0" algn="ctr">
                        <a:spcBef>
                          <a:spcPts val="0"/>
                        </a:spcBef>
                        <a:spcAft>
                          <a:spcPts val="0"/>
                        </a:spcAft>
                        <a:buNone/>
                      </a:pPr>
                      <a:r>
                        <a:rPr b="1" lang="en" sz="700">
                          <a:latin typeface="Poppins"/>
                          <a:ea typeface="Poppins"/>
                          <a:cs typeface="Poppins"/>
                          <a:sym typeface="Poppins"/>
                        </a:rPr>
                        <a:t>Costs</a:t>
                      </a:r>
                      <a:br>
                        <a:rPr b="1" lang="en" sz="700">
                          <a:latin typeface="Poppins"/>
                          <a:ea typeface="Poppins"/>
                          <a:cs typeface="Poppins"/>
                          <a:sym typeface="Poppins"/>
                        </a:rPr>
                      </a:br>
                      <a:r>
                        <a:rPr b="1" lang="en" sz="700">
                          <a:latin typeface="Poppins"/>
                          <a:ea typeface="Poppins"/>
                          <a:cs typeface="Poppins"/>
                          <a:sym typeface="Poppins"/>
                        </a:rPr>
                        <a:t>(TCO)</a:t>
                      </a:r>
                      <a:endParaRPr b="1" sz="700">
                        <a:latin typeface="Poppins"/>
                        <a:ea typeface="Poppins"/>
                        <a:cs typeface="Poppins"/>
                        <a:sym typeface="Poppins"/>
                      </a:endParaRPr>
                    </a:p>
                  </a:txBody>
                  <a:tcPr marT="91425" marB="91425" marR="91425" marL="91425" anchor="ctr">
                    <a:lnL cap="flat" cmpd="sng" w="9525">
                      <a:solidFill>
                        <a:srgbClr val="233141">
                          <a:alpha val="0"/>
                        </a:srgbClr>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9525">
                      <a:solidFill>
                        <a:srgbClr val="233141">
                          <a:alpha val="0"/>
                        </a:srgbClr>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Tooling</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Only in comparison</a:t>
                      </a:r>
                      <a:endParaRPr sz="700">
                        <a:solidFill>
                          <a:schemeClr val="lt1"/>
                        </a:solidFill>
                        <a:latin typeface="Poppins Medium"/>
                        <a:ea typeface="Poppins Medium"/>
                        <a:cs typeface="Poppins Medium"/>
                        <a:sym typeface="Poppins Medium"/>
                      </a:endParaRPr>
                    </a:p>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to manual solutions</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CC0000"/>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Total cost of tooling usually very high</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rgbClr val="FFC306"/>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Can reach low tooling costs</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alpha val="0"/>
                        </a:srgbClr>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solidFill>
                      <a:prstDash val="solid"/>
                      <a:round/>
                      <a:headEnd len="sm" w="sm" type="none"/>
                      <a:tailEnd len="sm" w="sm" type="none"/>
                    </a:lnB>
                    <a:solidFill>
                      <a:schemeClr val="accent3"/>
                    </a:solidFill>
                  </a:tcPr>
                </a:tc>
              </a:tr>
              <a:tr h="283125">
                <a:tc vMerge="1"/>
                <a:tc>
                  <a:txBody>
                    <a:bodyPr/>
                    <a:lstStyle/>
                    <a:p>
                      <a:pPr indent="0" lvl="0" marL="0" rtl="0" algn="ctr">
                        <a:spcBef>
                          <a:spcPts val="0"/>
                        </a:spcBef>
                        <a:spcAft>
                          <a:spcPts val="0"/>
                        </a:spcAft>
                        <a:buNone/>
                      </a:pPr>
                      <a:r>
                        <a:rPr lang="en" sz="700">
                          <a:latin typeface="Poppins Medium"/>
                          <a:ea typeface="Poppins Medium"/>
                          <a:cs typeface="Poppins Medium"/>
                          <a:sym typeface="Poppins Medium"/>
                        </a:rPr>
                        <a:t>Human Capital</a:t>
                      </a:r>
                      <a:endParaRPr sz="700">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9525">
                      <a:solidFill>
                        <a:srgbClr val="233141">
                          <a:alpha val="0"/>
                        </a:srgbClr>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Platform augments teams</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alpha val="0"/>
                        </a:srgbClr>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Human capital intensive</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alpha val="0"/>
                        </a:srgbClr>
                      </a:solidFill>
                      <a:prstDash val="solid"/>
                      <a:round/>
                      <a:headEnd len="sm" w="sm" type="none"/>
                      <a:tailEnd len="sm" w="sm" type="none"/>
                    </a:lnB>
                    <a:solidFill>
                      <a:srgbClr val="CC0000"/>
                    </a:solidFill>
                  </a:tcPr>
                </a:tc>
                <a:tc>
                  <a:txBody>
                    <a:bodyPr/>
                    <a:lstStyle/>
                    <a:p>
                      <a:pPr indent="0" lvl="0" marL="0" rtl="0" algn="ctr">
                        <a:spcBef>
                          <a:spcPts val="0"/>
                        </a:spcBef>
                        <a:spcAft>
                          <a:spcPts val="0"/>
                        </a:spcAft>
                        <a:buNone/>
                      </a:pPr>
                      <a:r>
                        <a:rPr lang="en" sz="700">
                          <a:solidFill>
                            <a:schemeClr val="lt1"/>
                          </a:solidFill>
                          <a:latin typeface="Poppins Medium"/>
                          <a:ea typeface="Poppins Medium"/>
                          <a:cs typeface="Poppins Medium"/>
                          <a:sym typeface="Poppins Medium"/>
                        </a:rPr>
                        <a:t>Human capital intensive</a:t>
                      </a:r>
                      <a:endParaRPr sz="700">
                        <a:solidFill>
                          <a:schemeClr val="lt1"/>
                        </a:solidFill>
                        <a:latin typeface="Poppins Medium"/>
                        <a:ea typeface="Poppins Medium"/>
                        <a:cs typeface="Poppins Medium"/>
                        <a:sym typeface="Poppins Medium"/>
                      </a:endParaRPr>
                    </a:p>
                  </a:txBody>
                  <a:tcPr marT="91425" marB="91425" marR="91425" marL="91425" anchor="ctr">
                    <a:lnL cap="flat" cmpd="sng" w="19050">
                      <a:solidFill>
                        <a:srgbClr val="D4EAFF"/>
                      </a:solidFill>
                      <a:prstDash val="solid"/>
                      <a:round/>
                      <a:headEnd len="sm" w="sm" type="none"/>
                      <a:tailEnd len="sm" w="sm" type="none"/>
                    </a:lnL>
                    <a:lnR cap="flat" cmpd="sng" w="19050">
                      <a:solidFill>
                        <a:srgbClr val="D4EAFF">
                          <a:alpha val="0"/>
                        </a:srgbClr>
                      </a:solidFill>
                      <a:prstDash val="solid"/>
                      <a:round/>
                      <a:headEnd len="sm" w="sm" type="none"/>
                      <a:tailEnd len="sm" w="sm" type="none"/>
                    </a:lnR>
                    <a:lnT cap="flat" cmpd="sng" w="19050">
                      <a:solidFill>
                        <a:srgbClr val="D4EAFF"/>
                      </a:solidFill>
                      <a:prstDash val="solid"/>
                      <a:round/>
                      <a:headEnd len="sm" w="sm" type="none"/>
                      <a:tailEnd len="sm" w="sm" type="none"/>
                    </a:lnT>
                    <a:lnB cap="flat" cmpd="sng" w="19050">
                      <a:solidFill>
                        <a:srgbClr val="D4EAFF">
                          <a:alpha val="0"/>
                        </a:srgbClr>
                      </a:solidFill>
                      <a:prstDash val="solid"/>
                      <a:round/>
                      <a:headEnd len="sm" w="sm" type="none"/>
                      <a:tailEnd len="sm" w="sm" type="none"/>
                    </a:lnB>
                    <a:solidFill>
                      <a:srgbClr val="CC0000"/>
                    </a:solidFill>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152"/>
          <p:cNvSpPr txBox="1"/>
          <p:nvPr/>
        </p:nvSpPr>
        <p:spPr>
          <a:xfrm>
            <a:off x="476100" y="348875"/>
            <a:ext cx="4824900" cy="4761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lang="en" sz="2240">
                <a:solidFill>
                  <a:srgbClr val="233141"/>
                </a:solidFill>
                <a:latin typeface="Poppins SemiBold"/>
                <a:ea typeface="Poppins SemiBold"/>
                <a:cs typeface="Poppins SemiBold"/>
                <a:sym typeface="Poppins SemiBold"/>
              </a:rPr>
              <a:t>Reading</a:t>
            </a:r>
            <a:endParaRPr sz="2240">
              <a:solidFill>
                <a:srgbClr val="233141"/>
              </a:solidFill>
              <a:latin typeface="Poppins SemiBold"/>
              <a:ea typeface="Poppins SemiBold"/>
              <a:cs typeface="Poppins SemiBold"/>
              <a:sym typeface="Poppins SemiBold"/>
            </a:endParaRPr>
          </a:p>
        </p:txBody>
      </p:sp>
      <p:sp>
        <p:nvSpPr>
          <p:cNvPr id="994" name="Google Shape;994;p152"/>
          <p:cNvSpPr txBox="1"/>
          <p:nvPr/>
        </p:nvSpPr>
        <p:spPr>
          <a:xfrm>
            <a:off x="1192150" y="2326575"/>
            <a:ext cx="3000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p>
        </p:txBody>
      </p:sp>
      <p:sp>
        <p:nvSpPr>
          <p:cNvPr id="995" name="Google Shape;995;p152"/>
          <p:cNvSpPr txBox="1"/>
          <p:nvPr>
            <p:ph idx="1" type="body"/>
          </p:nvPr>
        </p:nvSpPr>
        <p:spPr>
          <a:xfrm>
            <a:off x="476100" y="1015200"/>
            <a:ext cx="7994100" cy="3854100"/>
          </a:xfrm>
          <a:prstGeom prst="rect">
            <a:avLst/>
          </a:prstGeom>
          <a:noFill/>
          <a:ln>
            <a:noFill/>
          </a:ln>
        </p:spPr>
        <p:txBody>
          <a:bodyPr anchorCtr="0" anchor="t" bIns="91425" lIns="91425" spcFirstLastPara="1" rIns="91425" wrap="square" tIns="91425">
            <a:noAutofit/>
          </a:bodyPr>
          <a:lstStyle/>
          <a:p>
            <a:pPr indent="-311150" lvl="0" marL="365760" rtl="0" algn="l">
              <a:lnSpc>
                <a:spcPct val="200000"/>
              </a:lnSpc>
              <a:spcBef>
                <a:spcPts val="0"/>
              </a:spcBef>
              <a:spcAft>
                <a:spcPts val="0"/>
              </a:spcAft>
              <a:buClr>
                <a:schemeClr val="dk1"/>
              </a:buClr>
              <a:buSzPts val="1300"/>
              <a:buFont typeface="Poppins Light"/>
              <a:buChar char="●"/>
            </a:pPr>
            <a:r>
              <a:rPr lang="en" sz="1300" u="sng">
                <a:solidFill>
                  <a:srgbClr val="1155CC"/>
                </a:solidFill>
                <a:latin typeface="Poppins Light"/>
                <a:ea typeface="Poppins Light"/>
                <a:cs typeface="Poppins Light"/>
                <a:sym typeface="Poppins Light"/>
                <a:hlinkClick r:id="rId3">
                  <a:extLst>
                    <a:ext uri="{A12FA001-AC4F-418D-AE19-62706E023703}">
                      <ahyp:hlinkClr val="tx"/>
                    </a:ext>
                  </a:extLst>
                </a:hlinkClick>
              </a:rPr>
              <a:t>The Future of Data - by Pedram Navid</a:t>
            </a:r>
            <a:endParaRPr/>
          </a:p>
          <a:p>
            <a:pPr indent="-311150" lvl="0" marL="365760" rtl="0" algn="l">
              <a:lnSpc>
                <a:spcPct val="200000"/>
              </a:lnSpc>
              <a:spcBef>
                <a:spcPts val="0"/>
              </a:spcBef>
              <a:spcAft>
                <a:spcPts val="0"/>
              </a:spcAft>
              <a:buClr>
                <a:schemeClr val="dk1"/>
              </a:buClr>
              <a:buSzPts val="1300"/>
              <a:buFont typeface="Poppins Light"/>
              <a:buChar char="●"/>
            </a:pPr>
            <a:r>
              <a:rPr lang="en" sz="1300" u="sng">
                <a:solidFill>
                  <a:srgbClr val="1155CC"/>
                </a:solidFill>
                <a:latin typeface="Poppins Light"/>
                <a:ea typeface="Poppins Light"/>
                <a:cs typeface="Poppins Light"/>
                <a:sym typeface="Poppins Light"/>
                <a:hlinkClick r:id="rId4">
                  <a:extLst>
                    <a:ext uri="{A12FA001-AC4F-418D-AE19-62706E023703}">
                      <ahyp:hlinkClr val="tx"/>
                    </a:ext>
                  </a:extLst>
                </a:hlinkClick>
              </a:rPr>
              <a:t>The Next Generation Of All-In-One Data Stacks - by Ben Rogojan</a:t>
            </a:r>
            <a:endParaRPr sz="1300">
              <a:solidFill>
                <a:schemeClr val="dk1"/>
              </a:solidFill>
              <a:latin typeface="Poppins Light"/>
              <a:ea typeface="Poppins Light"/>
              <a:cs typeface="Poppins Light"/>
              <a:sym typeface="Poppins Light"/>
            </a:endParaRPr>
          </a:p>
          <a:p>
            <a:pPr indent="-311150" lvl="0" marL="365760" rtl="0" algn="l">
              <a:lnSpc>
                <a:spcPct val="200000"/>
              </a:lnSpc>
              <a:spcBef>
                <a:spcPts val="0"/>
              </a:spcBef>
              <a:spcAft>
                <a:spcPts val="0"/>
              </a:spcAft>
              <a:buClr>
                <a:schemeClr val="dk1"/>
              </a:buClr>
              <a:buSzPts val="1300"/>
              <a:buFont typeface="Poppins Light"/>
              <a:buChar char="●"/>
            </a:pPr>
            <a:r>
              <a:rPr lang="en" sz="1300" u="sng">
                <a:solidFill>
                  <a:srgbClr val="1155CC"/>
                </a:solidFill>
                <a:latin typeface="Poppins Light"/>
                <a:ea typeface="Poppins Light"/>
                <a:cs typeface="Poppins Light"/>
                <a:sym typeface="Poppins Light"/>
                <a:hlinkClick r:id="rId5">
                  <a:extLst>
                    <a:ext uri="{A12FA001-AC4F-418D-AE19-62706E023703}">
                      <ahyp:hlinkClr val="tx"/>
                    </a:ext>
                  </a:extLst>
                </a:hlinkClick>
              </a:rPr>
              <a:t>How Scale Kills Data Teams - by Chad Sanderson</a:t>
            </a:r>
            <a:endParaRPr sz="1300">
              <a:solidFill>
                <a:schemeClr val="dk1"/>
              </a:solidFill>
              <a:latin typeface="Poppins Light"/>
              <a:ea typeface="Poppins Light"/>
              <a:cs typeface="Poppins Light"/>
              <a:sym typeface="Poppins Light"/>
            </a:endParaRPr>
          </a:p>
          <a:p>
            <a:pPr indent="-311150" lvl="0" marL="365760" rtl="0" algn="l">
              <a:lnSpc>
                <a:spcPct val="200000"/>
              </a:lnSpc>
              <a:spcBef>
                <a:spcPts val="0"/>
              </a:spcBef>
              <a:spcAft>
                <a:spcPts val="0"/>
              </a:spcAft>
              <a:buClr>
                <a:schemeClr val="dk1"/>
              </a:buClr>
              <a:buSzPts val="1300"/>
              <a:buFont typeface="Poppins Light"/>
              <a:buChar char="●"/>
            </a:pPr>
            <a:r>
              <a:rPr lang="en" sz="1300" u="sng">
                <a:solidFill>
                  <a:srgbClr val="1155CC"/>
                </a:solidFill>
                <a:latin typeface="Poppins Light"/>
                <a:ea typeface="Poppins Light"/>
                <a:cs typeface="Poppins Light"/>
                <a:sym typeface="Poppins Light"/>
                <a:hlinkClick r:id="rId6">
                  <a:extLst>
                    <a:ext uri="{A12FA001-AC4F-418D-AE19-62706E023703}">
                      <ahyp:hlinkClr val="tx"/>
                    </a:ext>
                  </a:extLst>
                </a:hlinkClick>
              </a:rPr>
              <a:t>Optimizing Data Modeling for the Data-First Stack</a:t>
            </a:r>
            <a:endParaRPr sz="1300" u="sng">
              <a:solidFill>
                <a:srgbClr val="1155CC"/>
              </a:solidFill>
              <a:latin typeface="Poppins Light"/>
              <a:ea typeface="Poppins Light"/>
              <a:cs typeface="Poppins Light"/>
              <a:sym typeface="Poppins Light"/>
            </a:endParaRPr>
          </a:p>
          <a:p>
            <a:pPr indent="-311150" lvl="0" marL="365760" rtl="0" algn="l">
              <a:lnSpc>
                <a:spcPct val="200000"/>
              </a:lnSpc>
              <a:spcBef>
                <a:spcPts val="0"/>
              </a:spcBef>
              <a:spcAft>
                <a:spcPts val="0"/>
              </a:spcAft>
              <a:buClr>
                <a:schemeClr val="dk1"/>
              </a:buClr>
              <a:buSzPts val="1300"/>
              <a:buFont typeface="Poppins Light"/>
              <a:buChar char="●"/>
            </a:pPr>
            <a:r>
              <a:rPr lang="en" sz="1300" u="sng">
                <a:solidFill>
                  <a:srgbClr val="1155CC"/>
                </a:solidFill>
                <a:latin typeface="Poppins Light"/>
                <a:ea typeface="Poppins Light"/>
                <a:cs typeface="Poppins Light"/>
                <a:sym typeface="Poppins Light"/>
                <a:hlinkClick r:id="rId7">
                  <a:extLst>
                    <a:ext uri="{A12FA001-AC4F-418D-AE19-62706E023703}">
                      <ahyp:hlinkClr val="tx"/>
                    </a:ext>
                  </a:extLst>
                </a:hlinkClick>
              </a:rPr>
              <a:t>The Essence of Having Your Own Data Developer Platform</a:t>
            </a:r>
            <a:endParaRPr sz="1300" u="sng">
              <a:solidFill>
                <a:srgbClr val="1155CC"/>
              </a:solidFill>
              <a:latin typeface="Poppins Light"/>
              <a:ea typeface="Poppins Light"/>
              <a:cs typeface="Poppins Light"/>
              <a:sym typeface="Poppins Light"/>
            </a:endParaRPr>
          </a:p>
          <a:p>
            <a:pPr indent="-311150" lvl="0" marL="365760" rtl="0" algn="l">
              <a:lnSpc>
                <a:spcPct val="200000"/>
              </a:lnSpc>
              <a:spcBef>
                <a:spcPts val="0"/>
              </a:spcBef>
              <a:spcAft>
                <a:spcPts val="0"/>
              </a:spcAft>
              <a:buClr>
                <a:schemeClr val="dk1"/>
              </a:buClr>
              <a:buSzPts val="1300"/>
              <a:buFont typeface="Poppins Light"/>
              <a:buChar char="●"/>
            </a:pPr>
            <a:r>
              <a:rPr lang="en" sz="1300" u="sng">
                <a:solidFill>
                  <a:srgbClr val="1155CC"/>
                </a:solidFill>
                <a:latin typeface="Poppins Light"/>
                <a:ea typeface="Poppins Light"/>
                <a:cs typeface="Poppins Light"/>
                <a:sym typeface="Poppins Light"/>
                <a:hlinkClick r:id="rId8">
                  <a:extLst>
                    <a:ext uri="{A12FA001-AC4F-418D-AE19-62706E023703}">
                      <ahyp:hlinkClr val="tx"/>
                    </a:ext>
                  </a:extLst>
                </a:hlinkClick>
              </a:rPr>
              <a:t>Re-Engineering the Data Value Chain</a:t>
            </a:r>
            <a:endParaRPr sz="1300" u="sng">
              <a:solidFill>
                <a:srgbClr val="1155CC"/>
              </a:solidFill>
              <a:latin typeface="Poppins Light"/>
              <a:ea typeface="Poppins Light"/>
              <a:cs typeface="Poppins Light"/>
              <a:sym typeface="Poppins Light"/>
            </a:endParaRPr>
          </a:p>
          <a:p>
            <a:pPr indent="-311150" lvl="0" marL="365760" rtl="0" algn="l">
              <a:lnSpc>
                <a:spcPct val="200000"/>
              </a:lnSpc>
              <a:spcBef>
                <a:spcPts val="0"/>
              </a:spcBef>
              <a:spcAft>
                <a:spcPts val="0"/>
              </a:spcAft>
              <a:buClr>
                <a:schemeClr val="dk1"/>
              </a:buClr>
              <a:buSzPts val="1300"/>
              <a:buFont typeface="Poppins Light"/>
              <a:buChar char="●"/>
            </a:pPr>
            <a:r>
              <a:rPr lang="en" sz="1300" u="sng">
                <a:solidFill>
                  <a:srgbClr val="1155CC"/>
                </a:solidFill>
                <a:latin typeface="Poppins Light"/>
                <a:ea typeface="Poppins Light"/>
                <a:cs typeface="Poppins Light"/>
                <a:sym typeface="Poppins Light"/>
                <a:hlinkClick r:id="rId9">
                  <a:extLst>
                    <a:ext uri="{A12FA001-AC4F-418D-AE19-62706E023703}">
                      <ahyp:hlinkClr val="tx"/>
                    </a:ext>
                  </a:extLst>
                </a:hlinkClick>
              </a:rPr>
              <a:t>The Data Engineer is dead, long live the (Data) Platform Engineer</a:t>
            </a:r>
            <a:r>
              <a:rPr lang="en" sz="1300" u="sng">
                <a:solidFill>
                  <a:srgbClr val="1155CC"/>
                </a:solidFill>
                <a:latin typeface="Poppins Light"/>
                <a:ea typeface="Poppins Light"/>
                <a:cs typeface="Poppins Light"/>
                <a:sym typeface="Poppins Light"/>
              </a:rPr>
              <a:t> - by </a:t>
            </a:r>
            <a:r>
              <a:rPr lang="en" sz="1300" u="sng">
                <a:solidFill>
                  <a:srgbClr val="1155CC"/>
                </a:solidFill>
                <a:latin typeface="Poppins Light"/>
                <a:ea typeface="Poppins Light"/>
                <a:cs typeface="Poppins Light"/>
                <a:sym typeface="Poppins Light"/>
                <a:hlinkClick r:id="rId10">
                  <a:extLst>
                    <a:ext uri="{A12FA001-AC4F-418D-AE19-62706E023703}">
                      <ahyp:hlinkClr val="tx"/>
                    </a:ext>
                  </a:extLst>
                </a:hlinkClick>
              </a:rPr>
              <a:t>Robert Sahlin</a:t>
            </a:r>
            <a:endParaRPr sz="1300">
              <a:solidFill>
                <a:schemeClr val="dk1"/>
              </a:solidFill>
              <a:latin typeface="Poppins Light"/>
              <a:ea typeface="Poppins Light"/>
              <a:cs typeface="Poppins Light"/>
              <a:sym typeface="Poppins Light"/>
            </a:endParaRPr>
          </a:p>
          <a:p>
            <a:pPr indent="-311150" lvl="0" marL="365760" rtl="0" algn="l">
              <a:lnSpc>
                <a:spcPct val="200000"/>
              </a:lnSpc>
              <a:spcBef>
                <a:spcPts val="0"/>
              </a:spcBef>
              <a:spcAft>
                <a:spcPts val="0"/>
              </a:spcAft>
              <a:buClr>
                <a:schemeClr val="dk1"/>
              </a:buClr>
              <a:buSzPts val="1300"/>
              <a:buFont typeface="Poppins Light"/>
              <a:buChar char="●"/>
            </a:pPr>
            <a:r>
              <a:rPr lang="en" sz="1300" u="sng">
                <a:solidFill>
                  <a:srgbClr val="1155CC"/>
                </a:solidFill>
                <a:latin typeface="Poppins Light"/>
                <a:ea typeface="Poppins Light"/>
                <a:cs typeface="Poppins Light"/>
                <a:sym typeface="Poppins Light"/>
                <a:hlinkClick r:id="rId11">
                  <a:extLst>
                    <a:ext uri="{A12FA001-AC4F-418D-AE19-62706E023703}">
                      <ahyp:hlinkClr val="tx"/>
                    </a:ext>
                  </a:extLst>
                </a:hlinkClick>
              </a:rPr>
              <a:t>DBT Core &amp; Airflow. Empowering our data organization with… - by Albert Franzi</a:t>
            </a:r>
            <a:endParaRPr sz="1300">
              <a:solidFill>
                <a:schemeClr val="dk1"/>
              </a:solidFill>
              <a:latin typeface="Poppins Light"/>
              <a:ea typeface="Poppins Light"/>
              <a:cs typeface="Poppins Light"/>
              <a:sym typeface="Poppins Light"/>
            </a:endParaRPr>
          </a:p>
          <a:p>
            <a:pPr indent="-311150" lvl="0" marL="365760" rtl="0" algn="l">
              <a:lnSpc>
                <a:spcPct val="200000"/>
              </a:lnSpc>
              <a:spcBef>
                <a:spcPts val="0"/>
              </a:spcBef>
              <a:spcAft>
                <a:spcPts val="0"/>
              </a:spcAft>
              <a:buClr>
                <a:schemeClr val="dk1"/>
              </a:buClr>
              <a:buSzPts val="1300"/>
              <a:buFont typeface="Poppins Light"/>
              <a:buChar char="●"/>
            </a:pPr>
            <a:r>
              <a:rPr lang="en" sz="1300" u="sng">
                <a:solidFill>
                  <a:srgbClr val="1155CC"/>
                </a:solidFill>
                <a:latin typeface="Poppins Light"/>
                <a:ea typeface="Poppins Light"/>
                <a:cs typeface="Poppins Light"/>
                <a:sym typeface="Poppins Light"/>
                <a:hlinkClick r:id="rId12">
                  <a:extLst>
                    <a:ext uri="{A12FA001-AC4F-418D-AE19-62706E023703}">
                      <ahyp:hlinkClr val="tx"/>
                    </a:ext>
                  </a:extLst>
                </a:hlinkClick>
              </a:rPr>
              <a:t>Build vs Buy - by Neelesh Salian</a:t>
            </a:r>
            <a:endParaRPr sz="1300">
              <a:solidFill>
                <a:schemeClr val="dk1"/>
              </a:solidFill>
              <a:latin typeface="Poppins Light"/>
              <a:ea typeface="Poppins Light"/>
              <a:cs typeface="Poppins Light"/>
              <a:sym typeface="Poppins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123"/>
          <p:cNvSpPr txBox="1"/>
          <p:nvPr/>
        </p:nvSpPr>
        <p:spPr>
          <a:xfrm>
            <a:off x="476100" y="343550"/>
            <a:ext cx="4920900" cy="5940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lang="en" sz="2200">
                <a:solidFill>
                  <a:srgbClr val="233141"/>
                </a:solidFill>
                <a:latin typeface="Poppins SemiBold"/>
                <a:ea typeface="Poppins SemiBold"/>
                <a:cs typeface="Poppins SemiBold"/>
                <a:sym typeface="Poppins SemiBold"/>
              </a:rPr>
              <a:t>4 Types</a:t>
            </a:r>
            <a:r>
              <a:rPr b="1" lang="en" sz="2200">
                <a:solidFill>
                  <a:srgbClr val="233141"/>
                </a:solidFill>
                <a:latin typeface="Poppins"/>
                <a:ea typeface="Poppins"/>
                <a:cs typeface="Poppins"/>
                <a:sym typeface="Poppins"/>
              </a:rPr>
              <a:t> </a:t>
            </a:r>
            <a:r>
              <a:rPr lang="en" sz="2200">
                <a:solidFill>
                  <a:srgbClr val="233141"/>
                </a:solidFill>
                <a:latin typeface="Poppins Light"/>
                <a:ea typeface="Poppins Light"/>
                <a:cs typeface="Poppins Light"/>
                <a:sym typeface="Poppins Light"/>
              </a:rPr>
              <a:t>of Competition</a:t>
            </a:r>
            <a:endParaRPr sz="2200">
              <a:solidFill>
                <a:srgbClr val="233141"/>
              </a:solidFill>
              <a:latin typeface="Poppins Light"/>
              <a:ea typeface="Poppins Light"/>
              <a:cs typeface="Poppins Light"/>
              <a:sym typeface="Poppins Light"/>
            </a:endParaRPr>
          </a:p>
          <a:p>
            <a:pPr indent="0" lvl="0" marL="0" marR="0" rtl="0" algn="l">
              <a:lnSpc>
                <a:spcPct val="90000"/>
              </a:lnSpc>
              <a:spcBef>
                <a:spcPts val="0"/>
              </a:spcBef>
              <a:spcAft>
                <a:spcPts val="0"/>
              </a:spcAft>
              <a:buNone/>
            </a:pPr>
            <a:r>
              <a:t/>
            </a:r>
            <a:endParaRPr sz="2200">
              <a:solidFill>
                <a:srgbClr val="233141"/>
              </a:solidFill>
              <a:latin typeface="Poppins SemiBold"/>
              <a:ea typeface="Poppins SemiBold"/>
              <a:cs typeface="Poppins SemiBold"/>
              <a:sym typeface="Poppins SemiBold"/>
            </a:endParaRPr>
          </a:p>
          <a:p>
            <a:pPr indent="0" lvl="0" marL="0" marR="0" rtl="0" algn="l">
              <a:lnSpc>
                <a:spcPct val="90000"/>
              </a:lnSpc>
              <a:spcBef>
                <a:spcPts val="0"/>
              </a:spcBef>
              <a:spcAft>
                <a:spcPts val="0"/>
              </a:spcAft>
              <a:buNone/>
            </a:pPr>
            <a:r>
              <a:t/>
            </a:r>
            <a:endParaRPr sz="2200">
              <a:solidFill>
                <a:srgbClr val="233141"/>
              </a:solidFill>
              <a:latin typeface="Poppins SemiBold"/>
              <a:ea typeface="Poppins SemiBold"/>
              <a:cs typeface="Poppins SemiBold"/>
              <a:sym typeface="Poppins SemiBold"/>
            </a:endParaRPr>
          </a:p>
          <a:p>
            <a:pPr indent="0" lvl="0" marL="0" marR="0" rtl="0" algn="l">
              <a:lnSpc>
                <a:spcPct val="90000"/>
              </a:lnSpc>
              <a:spcBef>
                <a:spcPts val="0"/>
              </a:spcBef>
              <a:spcAft>
                <a:spcPts val="0"/>
              </a:spcAft>
              <a:buNone/>
            </a:pPr>
            <a:r>
              <a:t/>
            </a:r>
            <a:endParaRPr sz="2200">
              <a:solidFill>
                <a:srgbClr val="233141"/>
              </a:solidFill>
              <a:latin typeface="Poppins SemiBold"/>
              <a:ea typeface="Poppins SemiBold"/>
              <a:cs typeface="Poppins SemiBold"/>
              <a:sym typeface="Poppins SemiBold"/>
            </a:endParaRPr>
          </a:p>
        </p:txBody>
      </p:sp>
      <p:sp>
        <p:nvSpPr>
          <p:cNvPr id="616" name="Google Shape;616;p123"/>
          <p:cNvSpPr txBox="1"/>
          <p:nvPr/>
        </p:nvSpPr>
        <p:spPr>
          <a:xfrm>
            <a:off x="3391050" y="1589139"/>
            <a:ext cx="2537700" cy="1417200"/>
          </a:xfrm>
          <a:prstGeom prst="rect">
            <a:avLst/>
          </a:prstGeom>
          <a:solidFill>
            <a:srgbClr val="DDF2FC">
              <a:alpha val="50280"/>
            </a:srgbClr>
          </a:solidFill>
          <a:ln>
            <a:noFill/>
          </a:ln>
        </p:spPr>
        <p:txBody>
          <a:bodyPr anchorCtr="0" anchor="t" bIns="91425" lIns="182875" spcFirstLastPara="1" rIns="91425" wrap="square" tIns="91425">
            <a:noAutofit/>
          </a:bodyPr>
          <a:lstStyle/>
          <a:p>
            <a:pPr indent="-182372" lvl="0" marL="210312" rtl="0" algn="l">
              <a:lnSpc>
                <a:spcPct val="150000"/>
              </a:lnSpc>
              <a:spcBef>
                <a:spcPts val="0"/>
              </a:spcBef>
              <a:spcAft>
                <a:spcPts val="0"/>
              </a:spcAft>
              <a:buClr>
                <a:schemeClr val="dk1"/>
              </a:buClr>
              <a:buSzPts val="1000"/>
              <a:buFont typeface="Poppins"/>
              <a:buChar char="●"/>
            </a:pPr>
            <a:r>
              <a:rPr lang="en" sz="1000">
                <a:latin typeface="Poppins"/>
                <a:ea typeface="Poppins"/>
                <a:cs typeface="Poppins"/>
                <a:sym typeface="Poppins"/>
              </a:rPr>
              <a:t>“Fully Managed” or “End-to-End”</a:t>
            </a:r>
            <a:endParaRPr sz="1000">
              <a:latin typeface="Poppins"/>
              <a:ea typeface="Poppins"/>
              <a:cs typeface="Poppins"/>
              <a:sym typeface="Poppins"/>
            </a:endParaRPr>
          </a:p>
          <a:p>
            <a:pPr indent="-182372" lvl="0" marL="210312" rtl="0" algn="l">
              <a:lnSpc>
                <a:spcPct val="150000"/>
              </a:lnSpc>
              <a:spcBef>
                <a:spcPts val="0"/>
              </a:spcBef>
              <a:spcAft>
                <a:spcPts val="0"/>
              </a:spcAft>
              <a:buClr>
                <a:schemeClr val="dk1"/>
              </a:buClr>
              <a:buSzPts val="1000"/>
              <a:buFont typeface="Poppins"/>
              <a:buChar char="●"/>
            </a:pPr>
            <a:r>
              <a:rPr lang="en" sz="1000">
                <a:latin typeface="Poppins"/>
                <a:ea typeface="Poppins"/>
                <a:cs typeface="Poppins"/>
                <a:sym typeface="Poppins"/>
              </a:rPr>
              <a:t>Managed solution as a service</a:t>
            </a:r>
            <a:endParaRPr sz="1000">
              <a:latin typeface="Poppins"/>
              <a:ea typeface="Poppins"/>
              <a:cs typeface="Poppins"/>
              <a:sym typeface="Poppins"/>
            </a:endParaRPr>
          </a:p>
          <a:p>
            <a:pPr indent="0" lvl="0" marL="0" rtl="0" algn="l">
              <a:lnSpc>
                <a:spcPct val="150000"/>
              </a:lnSpc>
              <a:spcBef>
                <a:spcPts val="0"/>
              </a:spcBef>
              <a:spcAft>
                <a:spcPts val="0"/>
              </a:spcAft>
              <a:buNone/>
            </a:pPr>
            <a:r>
              <a:t/>
            </a:r>
            <a:endParaRPr sz="1000">
              <a:latin typeface="Poppins"/>
              <a:ea typeface="Poppins"/>
              <a:cs typeface="Poppins"/>
              <a:sym typeface="Poppins"/>
            </a:endParaRPr>
          </a:p>
          <a:p>
            <a:pPr indent="0" lvl="0" marL="0" rtl="0" algn="l">
              <a:lnSpc>
                <a:spcPct val="150000"/>
              </a:lnSpc>
              <a:spcBef>
                <a:spcPts val="0"/>
              </a:spcBef>
              <a:spcAft>
                <a:spcPts val="0"/>
              </a:spcAft>
              <a:buNone/>
            </a:pPr>
            <a:r>
              <a:t/>
            </a:r>
            <a:endParaRPr sz="1000">
              <a:latin typeface="Poppins"/>
              <a:ea typeface="Poppins"/>
              <a:cs typeface="Poppins"/>
              <a:sym typeface="Poppins"/>
            </a:endParaRPr>
          </a:p>
        </p:txBody>
      </p:sp>
      <p:sp>
        <p:nvSpPr>
          <p:cNvPr id="617" name="Google Shape;617;p123"/>
          <p:cNvSpPr txBox="1"/>
          <p:nvPr/>
        </p:nvSpPr>
        <p:spPr>
          <a:xfrm>
            <a:off x="6077525" y="1589050"/>
            <a:ext cx="2537700" cy="1417200"/>
          </a:xfrm>
          <a:prstGeom prst="rect">
            <a:avLst/>
          </a:prstGeom>
          <a:solidFill>
            <a:srgbClr val="DDF2FC">
              <a:alpha val="50280"/>
            </a:srgbClr>
          </a:solidFill>
          <a:ln>
            <a:noFill/>
          </a:ln>
        </p:spPr>
        <p:txBody>
          <a:bodyPr anchorCtr="0" anchor="t" bIns="91425" lIns="182875" spcFirstLastPara="1" rIns="91425" wrap="square" tIns="91425">
            <a:noAutofit/>
          </a:bodyPr>
          <a:lstStyle/>
          <a:p>
            <a:pPr indent="0" lvl="0" marL="0" rtl="0" algn="l">
              <a:lnSpc>
                <a:spcPct val="150000"/>
              </a:lnSpc>
              <a:spcBef>
                <a:spcPts val="0"/>
              </a:spcBef>
              <a:spcAft>
                <a:spcPts val="0"/>
              </a:spcAft>
              <a:buNone/>
            </a:pPr>
            <a:r>
              <a:rPr lang="en" sz="1000" u="sng">
                <a:latin typeface="Poppins"/>
                <a:ea typeface="Poppins"/>
                <a:cs typeface="Poppins"/>
                <a:sym typeface="Poppins"/>
              </a:rPr>
              <a:t>Data Integration Tools</a:t>
            </a:r>
            <a:endParaRPr sz="1000" u="sng">
              <a:latin typeface="Poppins"/>
              <a:ea typeface="Poppins"/>
              <a:cs typeface="Poppins"/>
              <a:sym typeface="Poppins"/>
            </a:endParaRPr>
          </a:p>
          <a:p>
            <a:pPr indent="-182372" lvl="0" marL="210312" rtl="0" algn="l">
              <a:spcBef>
                <a:spcPts val="0"/>
              </a:spcBef>
              <a:spcAft>
                <a:spcPts val="0"/>
              </a:spcAft>
              <a:buClr>
                <a:schemeClr val="dk1"/>
              </a:buClr>
              <a:buSzPts val="1000"/>
              <a:buFont typeface="Poppins"/>
              <a:buChar char="●"/>
            </a:pPr>
            <a:r>
              <a:rPr lang="en" sz="1000">
                <a:latin typeface="Poppins"/>
                <a:ea typeface="Poppins"/>
                <a:cs typeface="Poppins"/>
                <a:sym typeface="Poppins"/>
              </a:rPr>
              <a:t>Data Loaders</a:t>
            </a:r>
            <a:r>
              <a:rPr lang="en" sz="1000">
                <a:latin typeface="Poppins"/>
                <a:ea typeface="Poppins"/>
                <a:cs typeface="Poppins"/>
                <a:sym typeface="Poppins"/>
              </a:rPr>
              <a:t> </a:t>
            </a:r>
            <a:endParaRPr sz="1000">
              <a:latin typeface="Poppins"/>
              <a:ea typeface="Poppins"/>
              <a:cs typeface="Poppins"/>
              <a:sym typeface="Poppins"/>
            </a:endParaRPr>
          </a:p>
          <a:p>
            <a:pPr indent="0" lvl="0" marL="0" rtl="0" algn="l">
              <a:spcBef>
                <a:spcPts val="1000"/>
              </a:spcBef>
              <a:spcAft>
                <a:spcPts val="0"/>
              </a:spcAft>
              <a:buNone/>
            </a:pPr>
            <a:r>
              <a:t/>
            </a:r>
            <a:endParaRPr sz="1000">
              <a:latin typeface="Poppins"/>
              <a:ea typeface="Poppins"/>
              <a:cs typeface="Poppins"/>
              <a:sym typeface="Poppins"/>
            </a:endParaRPr>
          </a:p>
          <a:p>
            <a:pPr indent="0" lvl="0" marL="0" rtl="0" algn="l">
              <a:lnSpc>
                <a:spcPct val="150000"/>
              </a:lnSpc>
              <a:spcBef>
                <a:spcPts val="0"/>
              </a:spcBef>
              <a:spcAft>
                <a:spcPts val="0"/>
              </a:spcAft>
              <a:buNone/>
            </a:pPr>
            <a:r>
              <a:rPr lang="en" sz="1000" u="sng">
                <a:latin typeface="Poppins"/>
                <a:ea typeface="Poppins"/>
                <a:cs typeface="Poppins"/>
                <a:sym typeface="Poppins"/>
              </a:rPr>
              <a:t>Orchestration Tools</a:t>
            </a:r>
            <a:endParaRPr sz="1000" u="sng">
              <a:latin typeface="Poppins"/>
              <a:ea typeface="Poppins"/>
              <a:cs typeface="Poppins"/>
              <a:sym typeface="Poppins"/>
            </a:endParaRPr>
          </a:p>
          <a:p>
            <a:pPr indent="-182372" lvl="0" marL="210312" rtl="0" algn="l">
              <a:spcBef>
                <a:spcPts val="0"/>
              </a:spcBef>
              <a:spcAft>
                <a:spcPts val="0"/>
              </a:spcAft>
              <a:buClr>
                <a:schemeClr val="dk1"/>
              </a:buClr>
              <a:buSzPts val="1000"/>
              <a:buFont typeface="Poppins"/>
              <a:buChar char="●"/>
            </a:pPr>
            <a:r>
              <a:rPr lang="en" sz="1000">
                <a:latin typeface="Poppins"/>
                <a:ea typeface="Poppins"/>
                <a:cs typeface="Poppins"/>
                <a:sym typeface="Poppins"/>
              </a:rPr>
              <a:t>Orchestrate bits of data tooling</a:t>
            </a:r>
            <a:endParaRPr sz="1000">
              <a:latin typeface="Poppins"/>
              <a:ea typeface="Poppins"/>
              <a:cs typeface="Poppins"/>
              <a:sym typeface="Poppins"/>
            </a:endParaRPr>
          </a:p>
          <a:p>
            <a:pPr indent="-182372" lvl="0" marL="210312" rtl="0" algn="l">
              <a:spcBef>
                <a:spcPts val="0"/>
              </a:spcBef>
              <a:spcAft>
                <a:spcPts val="0"/>
              </a:spcAft>
              <a:buClr>
                <a:schemeClr val="dk1"/>
              </a:buClr>
              <a:buSzPts val="1000"/>
              <a:buFont typeface="Poppins"/>
              <a:buChar char="●"/>
            </a:pPr>
            <a:r>
              <a:rPr lang="en" sz="1000">
                <a:latin typeface="Poppins"/>
                <a:ea typeface="Poppins"/>
                <a:cs typeface="Poppins"/>
                <a:sym typeface="Poppins"/>
              </a:rPr>
              <a:t>Collect metadata</a:t>
            </a:r>
            <a:endParaRPr sz="1000">
              <a:latin typeface="Poppins"/>
              <a:ea typeface="Poppins"/>
              <a:cs typeface="Poppins"/>
              <a:sym typeface="Poppins"/>
            </a:endParaRPr>
          </a:p>
          <a:p>
            <a:pPr indent="0" lvl="0" marL="0" rtl="0" algn="l">
              <a:spcBef>
                <a:spcPts val="0"/>
              </a:spcBef>
              <a:spcAft>
                <a:spcPts val="0"/>
              </a:spcAft>
              <a:buNone/>
            </a:pPr>
            <a:r>
              <a:t/>
            </a:r>
            <a:endParaRPr sz="1000">
              <a:latin typeface="Poppins"/>
              <a:ea typeface="Poppins"/>
              <a:cs typeface="Poppins"/>
              <a:sym typeface="Poppins"/>
            </a:endParaRPr>
          </a:p>
          <a:p>
            <a:pPr indent="0" lvl="0" marL="0" rtl="0" algn="l">
              <a:spcBef>
                <a:spcPts val="0"/>
              </a:spcBef>
              <a:spcAft>
                <a:spcPts val="0"/>
              </a:spcAft>
              <a:buNone/>
            </a:pPr>
            <a:r>
              <a:t/>
            </a:r>
            <a:endParaRPr b="1" sz="1300">
              <a:latin typeface="Poppins"/>
              <a:ea typeface="Poppins"/>
              <a:cs typeface="Poppins"/>
              <a:sym typeface="Poppins"/>
            </a:endParaRPr>
          </a:p>
        </p:txBody>
      </p:sp>
      <p:sp>
        <p:nvSpPr>
          <p:cNvPr id="618" name="Google Shape;618;p123"/>
          <p:cNvSpPr txBox="1"/>
          <p:nvPr/>
        </p:nvSpPr>
        <p:spPr>
          <a:xfrm>
            <a:off x="3391050" y="3568275"/>
            <a:ext cx="2537700" cy="1415400"/>
          </a:xfrm>
          <a:prstGeom prst="rect">
            <a:avLst/>
          </a:prstGeom>
          <a:solidFill>
            <a:srgbClr val="DDF2FC">
              <a:alpha val="50280"/>
            </a:srgbClr>
          </a:solidFill>
          <a:ln>
            <a:noFill/>
          </a:ln>
        </p:spPr>
        <p:txBody>
          <a:bodyPr anchorCtr="0" anchor="t" bIns="91425" lIns="182875" spcFirstLastPara="1" rIns="91425" wrap="square" tIns="91425">
            <a:noAutofit/>
          </a:bodyPr>
          <a:lstStyle/>
          <a:p>
            <a:pPr indent="-182372" lvl="0" marL="210312" marR="0" rtl="0" algn="l">
              <a:lnSpc>
                <a:spcPct val="150000"/>
              </a:lnSpc>
              <a:spcBef>
                <a:spcPts val="0"/>
              </a:spcBef>
              <a:spcAft>
                <a:spcPts val="0"/>
              </a:spcAft>
              <a:buClr>
                <a:schemeClr val="dk1"/>
              </a:buClr>
              <a:buSzPts val="1000"/>
              <a:buFont typeface="Poppins"/>
              <a:buChar char="●"/>
            </a:pPr>
            <a:r>
              <a:rPr lang="en" sz="1000">
                <a:latin typeface="Poppins"/>
                <a:ea typeface="Poppins"/>
                <a:cs typeface="Poppins"/>
                <a:sym typeface="Poppins"/>
              </a:rPr>
              <a:t>Using major cloud providers</a:t>
            </a:r>
            <a:endParaRPr sz="1000">
              <a:latin typeface="Poppins"/>
              <a:ea typeface="Poppins"/>
              <a:cs typeface="Poppins"/>
              <a:sym typeface="Poppins"/>
            </a:endParaRPr>
          </a:p>
          <a:p>
            <a:pPr indent="-182372" lvl="0" marL="210312" marR="0" rtl="0" algn="l">
              <a:lnSpc>
                <a:spcPct val="150000"/>
              </a:lnSpc>
              <a:spcBef>
                <a:spcPts val="0"/>
              </a:spcBef>
              <a:spcAft>
                <a:spcPts val="0"/>
              </a:spcAft>
              <a:buClr>
                <a:schemeClr val="dk1"/>
              </a:buClr>
              <a:buSzPts val="1000"/>
              <a:buFont typeface="Poppins"/>
              <a:buChar char="●"/>
            </a:pPr>
            <a:r>
              <a:rPr lang="en" sz="1000">
                <a:latin typeface="Poppins"/>
                <a:ea typeface="Poppins"/>
                <a:cs typeface="Poppins"/>
                <a:sym typeface="Poppins"/>
              </a:rPr>
              <a:t>Often a combination of “cloud primitives” and services</a:t>
            </a:r>
            <a:endParaRPr sz="1000">
              <a:latin typeface="Poppins"/>
              <a:ea typeface="Poppins"/>
              <a:cs typeface="Poppins"/>
              <a:sym typeface="Poppins"/>
            </a:endParaRPr>
          </a:p>
          <a:p>
            <a:pPr indent="0" lvl="0" marL="0" rtl="0" algn="l">
              <a:spcBef>
                <a:spcPts val="0"/>
              </a:spcBef>
              <a:spcAft>
                <a:spcPts val="0"/>
              </a:spcAft>
              <a:buNone/>
            </a:pPr>
            <a:r>
              <a:t/>
            </a:r>
            <a:endParaRPr b="1" sz="1300">
              <a:latin typeface="Poppins"/>
              <a:ea typeface="Poppins"/>
              <a:cs typeface="Poppins"/>
              <a:sym typeface="Poppins"/>
            </a:endParaRPr>
          </a:p>
          <a:p>
            <a:pPr indent="0" lvl="0" marL="0" rtl="0" algn="l">
              <a:spcBef>
                <a:spcPts val="0"/>
              </a:spcBef>
              <a:spcAft>
                <a:spcPts val="0"/>
              </a:spcAft>
              <a:buNone/>
            </a:pPr>
            <a:r>
              <a:t/>
            </a:r>
            <a:endParaRPr sz="1300">
              <a:latin typeface="Poppins"/>
              <a:ea typeface="Poppins"/>
              <a:cs typeface="Poppins"/>
              <a:sym typeface="Poppins"/>
            </a:endParaRPr>
          </a:p>
        </p:txBody>
      </p:sp>
      <p:sp>
        <p:nvSpPr>
          <p:cNvPr id="619" name="Google Shape;619;p123"/>
          <p:cNvSpPr txBox="1"/>
          <p:nvPr/>
        </p:nvSpPr>
        <p:spPr>
          <a:xfrm>
            <a:off x="6077525" y="3568275"/>
            <a:ext cx="2537700" cy="1415400"/>
          </a:xfrm>
          <a:prstGeom prst="rect">
            <a:avLst/>
          </a:prstGeom>
          <a:solidFill>
            <a:srgbClr val="DDF2FC">
              <a:alpha val="50280"/>
            </a:srgbClr>
          </a:solidFill>
          <a:ln>
            <a:noFill/>
          </a:ln>
        </p:spPr>
        <p:txBody>
          <a:bodyPr anchorCtr="0" anchor="t" bIns="91425" lIns="182875" spcFirstLastPara="1" rIns="0" wrap="square" tIns="91425">
            <a:noAutofit/>
          </a:bodyPr>
          <a:lstStyle/>
          <a:p>
            <a:pPr indent="-182372" lvl="0" marL="210312" marR="0" rtl="0" algn="l">
              <a:lnSpc>
                <a:spcPct val="150000"/>
              </a:lnSpc>
              <a:spcBef>
                <a:spcPts val="0"/>
              </a:spcBef>
              <a:spcAft>
                <a:spcPts val="0"/>
              </a:spcAft>
              <a:buSzPts val="1000"/>
              <a:buFont typeface="Poppins"/>
              <a:buChar char="●"/>
            </a:pPr>
            <a:r>
              <a:rPr lang="en" sz="1000">
                <a:latin typeface="Poppins"/>
                <a:ea typeface="Poppins"/>
                <a:cs typeface="Poppins"/>
                <a:sym typeface="Poppins"/>
              </a:rPr>
              <a:t>Modern Data Stack</a:t>
            </a:r>
            <a:endParaRPr sz="1000">
              <a:latin typeface="Poppins"/>
              <a:ea typeface="Poppins"/>
              <a:cs typeface="Poppins"/>
              <a:sym typeface="Poppins"/>
            </a:endParaRPr>
          </a:p>
          <a:p>
            <a:pPr indent="-182372" lvl="0" marL="210312" marR="0" rtl="0" algn="l">
              <a:lnSpc>
                <a:spcPct val="150000"/>
              </a:lnSpc>
              <a:spcBef>
                <a:spcPts val="0"/>
              </a:spcBef>
              <a:spcAft>
                <a:spcPts val="0"/>
              </a:spcAft>
              <a:buSzPts val="1000"/>
              <a:buFont typeface="Poppins"/>
              <a:buChar char="●"/>
            </a:pPr>
            <a:r>
              <a:rPr lang="en" sz="1000">
                <a:latin typeface="Poppins"/>
                <a:ea typeface="Poppins"/>
                <a:cs typeface="Poppins"/>
                <a:sym typeface="Poppins"/>
              </a:rPr>
              <a:t>“Best of breed”</a:t>
            </a:r>
            <a:endParaRPr sz="1000">
              <a:latin typeface="Poppins"/>
              <a:ea typeface="Poppins"/>
              <a:cs typeface="Poppins"/>
              <a:sym typeface="Poppins"/>
            </a:endParaRPr>
          </a:p>
          <a:p>
            <a:pPr indent="-182372" lvl="0" marL="210312" marR="0" rtl="0" algn="l">
              <a:lnSpc>
                <a:spcPct val="150000"/>
              </a:lnSpc>
              <a:spcBef>
                <a:spcPts val="0"/>
              </a:spcBef>
              <a:spcAft>
                <a:spcPts val="0"/>
              </a:spcAft>
              <a:buSzPts val="1000"/>
              <a:buFont typeface="Poppins"/>
              <a:buChar char="●"/>
            </a:pPr>
            <a:r>
              <a:rPr lang="en" sz="1000">
                <a:latin typeface="Poppins"/>
                <a:ea typeface="Poppins"/>
                <a:cs typeface="Poppins"/>
                <a:sym typeface="Poppins"/>
              </a:rPr>
              <a:t>DWH as a center “glue”</a:t>
            </a:r>
            <a:endParaRPr sz="1000">
              <a:latin typeface="Poppins"/>
              <a:ea typeface="Poppins"/>
              <a:cs typeface="Poppins"/>
              <a:sym typeface="Poppins"/>
            </a:endParaRPr>
          </a:p>
        </p:txBody>
      </p:sp>
      <p:sp>
        <p:nvSpPr>
          <p:cNvPr id="620" name="Google Shape;620;p123"/>
          <p:cNvSpPr/>
          <p:nvPr/>
        </p:nvSpPr>
        <p:spPr>
          <a:xfrm>
            <a:off x="3391050" y="1119375"/>
            <a:ext cx="2537700" cy="386100"/>
          </a:xfrm>
          <a:prstGeom prst="rect">
            <a:avLst/>
          </a:prstGeom>
          <a:solidFill>
            <a:srgbClr val="FFC306"/>
          </a:solidFill>
          <a:ln>
            <a:noFill/>
          </a:ln>
        </p:spPr>
        <p:txBody>
          <a:bodyPr anchorCtr="0" anchor="ctr" bIns="91425" lIns="182875" spcFirstLastPara="1" rIns="91425" wrap="square" tIns="91425">
            <a:noAutofit/>
          </a:bodyPr>
          <a:lstStyle/>
          <a:p>
            <a:pPr indent="-304800" lvl="0" marL="457200" rtl="0" algn="l">
              <a:spcBef>
                <a:spcPts val="0"/>
              </a:spcBef>
              <a:spcAft>
                <a:spcPts val="0"/>
              </a:spcAft>
              <a:buClr>
                <a:schemeClr val="lt1"/>
              </a:buClr>
              <a:buSzPts val="1200"/>
              <a:buFont typeface="Poppins Medium"/>
              <a:buAutoNum type="arabicPeriod"/>
            </a:pPr>
            <a:r>
              <a:rPr lang="en" sz="1200">
                <a:solidFill>
                  <a:schemeClr val="lt1"/>
                </a:solidFill>
                <a:latin typeface="Poppins Medium"/>
                <a:ea typeface="Poppins Medium"/>
                <a:cs typeface="Poppins Medium"/>
                <a:sym typeface="Poppins Medium"/>
              </a:rPr>
              <a:t>All-in-one</a:t>
            </a:r>
            <a:r>
              <a:rPr lang="en" sz="1200">
                <a:solidFill>
                  <a:schemeClr val="lt1"/>
                </a:solidFill>
                <a:latin typeface="Poppins Medium"/>
                <a:ea typeface="Poppins Medium"/>
                <a:cs typeface="Poppins Medium"/>
                <a:sym typeface="Poppins Medium"/>
              </a:rPr>
              <a:t> Stack</a:t>
            </a:r>
            <a:endParaRPr sz="1200">
              <a:solidFill>
                <a:schemeClr val="lt1"/>
              </a:solidFill>
              <a:latin typeface="Poppins Medium"/>
              <a:ea typeface="Poppins Medium"/>
              <a:cs typeface="Poppins Medium"/>
              <a:sym typeface="Poppins Medium"/>
            </a:endParaRPr>
          </a:p>
        </p:txBody>
      </p:sp>
      <p:sp>
        <p:nvSpPr>
          <p:cNvPr id="621" name="Google Shape;621;p123"/>
          <p:cNvSpPr/>
          <p:nvPr/>
        </p:nvSpPr>
        <p:spPr>
          <a:xfrm>
            <a:off x="6077525" y="1119375"/>
            <a:ext cx="2537700" cy="386100"/>
          </a:xfrm>
          <a:prstGeom prst="rect">
            <a:avLst/>
          </a:prstGeom>
          <a:solidFill>
            <a:srgbClr val="FFC306"/>
          </a:solidFill>
          <a:ln>
            <a:noFill/>
          </a:ln>
        </p:spPr>
        <p:txBody>
          <a:bodyPr anchorCtr="0" anchor="ctr" bIns="91425" lIns="182875" spcFirstLastPara="1" rIns="91425" wrap="square" tIns="91425">
            <a:noAutofit/>
          </a:bodyPr>
          <a:lstStyle/>
          <a:p>
            <a:pPr indent="0" lvl="0" marL="0" rtl="0" algn="l">
              <a:spcBef>
                <a:spcPts val="0"/>
              </a:spcBef>
              <a:spcAft>
                <a:spcPts val="0"/>
              </a:spcAft>
              <a:buNone/>
            </a:pPr>
            <a:r>
              <a:rPr lang="en" sz="1200">
                <a:solidFill>
                  <a:schemeClr val="lt1"/>
                </a:solidFill>
                <a:latin typeface="Poppins Medium"/>
                <a:ea typeface="Poppins Medium"/>
                <a:cs typeface="Poppins Medium"/>
                <a:sym typeface="Poppins Medium"/>
              </a:rPr>
              <a:t>2. </a:t>
            </a:r>
            <a:r>
              <a:rPr lang="en" sz="1200">
                <a:solidFill>
                  <a:schemeClr val="lt1"/>
                </a:solidFill>
                <a:latin typeface="Poppins Medium"/>
                <a:ea typeface="Poppins Medium"/>
                <a:cs typeface="Poppins Medium"/>
                <a:sym typeface="Poppins Medium"/>
              </a:rPr>
              <a:t>Indirect Competition</a:t>
            </a:r>
            <a:endParaRPr sz="1200">
              <a:solidFill>
                <a:schemeClr val="lt1"/>
              </a:solidFill>
              <a:latin typeface="Poppins Medium"/>
              <a:ea typeface="Poppins Medium"/>
              <a:cs typeface="Poppins Medium"/>
              <a:sym typeface="Poppins Medium"/>
            </a:endParaRPr>
          </a:p>
        </p:txBody>
      </p:sp>
      <p:sp>
        <p:nvSpPr>
          <p:cNvPr id="622" name="Google Shape;622;p123"/>
          <p:cNvSpPr/>
          <p:nvPr/>
        </p:nvSpPr>
        <p:spPr>
          <a:xfrm>
            <a:off x="6077525" y="3108975"/>
            <a:ext cx="2537700" cy="384000"/>
          </a:xfrm>
          <a:prstGeom prst="rect">
            <a:avLst/>
          </a:prstGeom>
          <a:solidFill>
            <a:srgbClr val="FFC306"/>
          </a:solidFill>
          <a:ln>
            <a:noFill/>
          </a:ln>
        </p:spPr>
        <p:txBody>
          <a:bodyPr anchorCtr="0" anchor="ctr" bIns="91425" lIns="182875" spcFirstLastPara="1" rIns="91425" wrap="square" tIns="91425">
            <a:noAutofit/>
          </a:bodyPr>
          <a:lstStyle/>
          <a:p>
            <a:pPr indent="0" lvl="0" marL="0" rtl="0" algn="l">
              <a:spcBef>
                <a:spcPts val="0"/>
              </a:spcBef>
              <a:spcAft>
                <a:spcPts val="0"/>
              </a:spcAft>
              <a:buNone/>
            </a:pPr>
            <a:r>
              <a:rPr lang="en" sz="1200">
                <a:solidFill>
                  <a:schemeClr val="lt1"/>
                </a:solidFill>
                <a:latin typeface="Poppins Medium"/>
                <a:ea typeface="Poppins Medium"/>
                <a:cs typeface="Poppins Medium"/>
                <a:sym typeface="Poppins Medium"/>
              </a:rPr>
              <a:t>4. Assembled</a:t>
            </a:r>
            <a:r>
              <a:rPr lang="en" sz="1200">
                <a:solidFill>
                  <a:schemeClr val="lt1"/>
                </a:solidFill>
                <a:latin typeface="Poppins Medium"/>
                <a:ea typeface="Poppins Medium"/>
                <a:cs typeface="Poppins Medium"/>
                <a:sym typeface="Poppins Medium"/>
              </a:rPr>
              <a:t> Data Stack</a:t>
            </a:r>
            <a:endParaRPr sz="1200">
              <a:solidFill>
                <a:schemeClr val="lt1"/>
              </a:solidFill>
              <a:latin typeface="Poppins Medium"/>
              <a:ea typeface="Poppins Medium"/>
              <a:cs typeface="Poppins Medium"/>
              <a:sym typeface="Poppins Medium"/>
            </a:endParaRPr>
          </a:p>
        </p:txBody>
      </p:sp>
      <p:sp>
        <p:nvSpPr>
          <p:cNvPr id="623" name="Google Shape;623;p123"/>
          <p:cNvSpPr/>
          <p:nvPr/>
        </p:nvSpPr>
        <p:spPr>
          <a:xfrm>
            <a:off x="3391050" y="3108975"/>
            <a:ext cx="2537700" cy="384000"/>
          </a:xfrm>
          <a:prstGeom prst="rect">
            <a:avLst/>
          </a:prstGeom>
          <a:solidFill>
            <a:srgbClr val="FFC306"/>
          </a:solidFill>
          <a:ln>
            <a:noFill/>
          </a:ln>
        </p:spPr>
        <p:txBody>
          <a:bodyPr anchorCtr="0" anchor="ctr" bIns="91425" lIns="182875" spcFirstLastPara="1" rIns="91425" wrap="square" tIns="91425">
            <a:noAutofit/>
          </a:bodyPr>
          <a:lstStyle/>
          <a:p>
            <a:pPr indent="0" lvl="0" marL="0" rtl="0" algn="l">
              <a:spcBef>
                <a:spcPts val="0"/>
              </a:spcBef>
              <a:spcAft>
                <a:spcPts val="0"/>
              </a:spcAft>
              <a:buNone/>
            </a:pPr>
            <a:r>
              <a:rPr lang="en" sz="1200">
                <a:solidFill>
                  <a:schemeClr val="lt1"/>
                </a:solidFill>
                <a:latin typeface="Poppins Medium"/>
                <a:ea typeface="Poppins Medium"/>
                <a:cs typeface="Poppins Medium"/>
                <a:sym typeface="Poppins Medium"/>
              </a:rPr>
              <a:t>3. </a:t>
            </a:r>
            <a:r>
              <a:rPr lang="en" sz="1200">
                <a:solidFill>
                  <a:schemeClr val="lt1"/>
                </a:solidFill>
                <a:latin typeface="Poppins Medium"/>
                <a:ea typeface="Poppins Medium"/>
                <a:cs typeface="Poppins Medium"/>
                <a:sym typeface="Poppins Medium"/>
              </a:rPr>
              <a:t>In-house Stack Built</a:t>
            </a:r>
            <a:endParaRPr sz="1200">
              <a:solidFill>
                <a:schemeClr val="lt1"/>
              </a:solidFill>
              <a:latin typeface="Poppins Medium"/>
              <a:ea typeface="Poppins Medium"/>
              <a:cs typeface="Poppins Medium"/>
              <a:sym typeface="Poppins Medium"/>
            </a:endParaRPr>
          </a:p>
          <a:p>
            <a:pPr indent="0" lvl="0" marL="0" rtl="0" algn="l">
              <a:spcBef>
                <a:spcPts val="0"/>
              </a:spcBef>
              <a:spcAft>
                <a:spcPts val="0"/>
              </a:spcAft>
              <a:buNone/>
            </a:pPr>
            <a:r>
              <a:rPr lang="en" sz="1200">
                <a:solidFill>
                  <a:schemeClr val="lt1"/>
                </a:solidFill>
                <a:latin typeface="Poppins Medium"/>
                <a:ea typeface="Poppins Medium"/>
                <a:cs typeface="Poppins Medium"/>
                <a:sym typeface="Poppins Medium"/>
              </a:rPr>
              <a:t>on Cloud Primitives</a:t>
            </a:r>
            <a:endParaRPr sz="1200">
              <a:solidFill>
                <a:schemeClr val="lt1"/>
              </a:solidFill>
              <a:latin typeface="Poppins Medium"/>
              <a:ea typeface="Poppins Medium"/>
              <a:cs typeface="Poppins Medium"/>
              <a:sym typeface="Poppins Medium"/>
            </a:endParaRPr>
          </a:p>
        </p:txBody>
      </p:sp>
      <p:pic>
        <p:nvPicPr>
          <p:cNvPr id="624" name="Google Shape;624;p123"/>
          <p:cNvPicPr preferRelativeResize="0"/>
          <p:nvPr/>
        </p:nvPicPr>
        <p:blipFill rotWithShape="1">
          <a:blip r:embed="rId3">
            <a:alphaModFix/>
          </a:blip>
          <a:srcRect b="7755" l="74193" r="0" t="7296"/>
          <a:stretch/>
        </p:blipFill>
        <p:spPr>
          <a:xfrm>
            <a:off x="702075" y="1119375"/>
            <a:ext cx="1975274" cy="3699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124"/>
          <p:cNvSpPr txBox="1"/>
          <p:nvPr/>
        </p:nvSpPr>
        <p:spPr>
          <a:xfrm>
            <a:off x="476100" y="343550"/>
            <a:ext cx="2637300" cy="5889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None/>
            </a:pPr>
            <a:r>
              <a:rPr b="1" lang="en" sz="2240">
                <a:solidFill>
                  <a:srgbClr val="233141"/>
                </a:solidFill>
                <a:latin typeface="Poppins"/>
                <a:ea typeface="Poppins"/>
                <a:cs typeface="Poppins"/>
                <a:sym typeface="Poppins"/>
              </a:rPr>
              <a:t>Data Stack</a:t>
            </a:r>
            <a:endParaRPr b="1" sz="2240">
              <a:solidFill>
                <a:srgbClr val="233141"/>
              </a:solidFill>
              <a:latin typeface="Poppins"/>
              <a:ea typeface="Poppins"/>
              <a:cs typeface="Poppins"/>
              <a:sym typeface="Poppins"/>
            </a:endParaRPr>
          </a:p>
        </p:txBody>
      </p:sp>
      <p:pic>
        <p:nvPicPr>
          <p:cNvPr id="630" name="Google Shape;630;p124"/>
          <p:cNvPicPr preferRelativeResize="0"/>
          <p:nvPr/>
        </p:nvPicPr>
        <p:blipFill>
          <a:blip r:embed="rId3">
            <a:alphaModFix/>
          </a:blip>
          <a:stretch>
            <a:fillRect/>
          </a:stretch>
        </p:blipFill>
        <p:spPr>
          <a:xfrm>
            <a:off x="1060550" y="509650"/>
            <a:ext cx="7160125" cy="4429625"/>
          </a:xfrm>
          <a:prstGeom prst="rect">
            <a:avLst/>
          </a:prstGeom>
          <a:noFill/>
          <a:ln>
            <a:noFill/>
          </a:ln>
        </p:spPr>
      </p:pic>
      <p:sp>
        <p:nvSpPr>
          <p:cNvPr id="631" name="Google Shape;631;p124"/>
          <p:cNvSpPr/>
          <p:nvPr/>
        </p:nvSpPr>
        <p:spPr>
          <a:xfrm>
            <a:off x="4336350" y="661200"/>
            <a:ext cx="1566600" cy="463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Poppins"/>
                <a:ea typeface="Poppins"/>
                <a:cs typeface="Poppins"/>
                <a:sym typeface="Poppins"/>
              </a:rPr>
              <a:t>Data Stack</a:t>
            </a:r>
            <a:endParaRPr>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id="636" name="Google Shape;636;p125"/>
          <p:cNvPicPr preferRelativeResize="0"/>
          <p:nvPr/>
        </p:nvPicPr>
        <p:blipFill>
          <a:blip r:embed="rId3">
            <a:alphaModFix/>
          </a:blip>
          <a:stretch>
            <a:fillRect/>
          </a:stretch>
        </p:blipFill>
        <p:spPr>
          <a:xfrm>
            <a:off x="557075" y="998625"/>
            <a:ext cx="8066299" cy="3733825"/>
          </a:xfrm>
          <a:prstGeom prst="rect">
            <a:avLst/>
          </a:prstGeom>
          <a:noFill/>
          <a:ln>
            <a:noFill/>
          </a:ln>
        </p:spPr>
      </p:pic>
      <p:sp>
        <p:nvSpPr>
          <p:cNvPr id="637" name="Google Shape;637;p125"/>
          <p:cNvSpPr txBox="1"/>
          <p:nvPr/>
        </p:nvSpPr>
        <p:spPr>
          <a:xfrm>
            <a:off x="476100" y="343550"/>
            <a:ext cx="6949200" cy="5940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2240">
                <a:solidFill>
                  <a:srgbClr val="233141"/>
                </a:solidFill>
                <a:latin typeface="Poppins SemiBold"/>
                <a:ea typeface="Poppins SemiBold"/>
                <a:cs typeface="Poppins SemiBold"/>
                <a:sym typeface="Poppins SemiBold"/>
              </a:rPr>
              <a:t>How to choose the right tool</a:t>
            </a:r>
            <a:r>
              <a:rPr b="1" lang="en" sz="2240">
                <a:solidFill>
                  <a:srgbClr val="233141"/>
                </a:solidFill>
                <a:latin typeface="Poppins"/>
                <a:ea typeface="Poppins"/>
                <a:cs typeface="Poppins"/>
                <a:sym typeface="Poppins"/>
              </a:rPr>
              <a:t> </a:t>
            </a:r>
            <a:r>
              <a:rPr lang="en" sz="2240">
                <a:solidFill>
                  <a:srgbClr val="233141"/>
                </a:solidFill>
                <a:latin typeface="Poppins Light"/>
                <a:ea typeface="Poppins Light"/>
                <a:cs typeface="Poppins Light"/>
                <a:sym typeface="Poppins Light"/>
              </a:rPr>
              <a:t>among so many?</a:t>
            </a:r>
            <a:endParaRPr sz="2200">
              <a:solidFill>
                <a:srgbClr val="233141"/>
              </a:solidFill>
              <a:latin typeface="Poppins Light"/>
              <a:ea typeface="Poppins Light"/>
              <a:cs typeface="Poppins Light"/>
              <a:sym typeface="Poppins Light"/>
            </a:endParaRPr>
          </a:p>
          <a:p>
            <a:pPr indent="0" lvl="0" marL="0" marR="0" rtl="0" algn="l">
              <a:lnSpc>
                <a:spcPct val="90000"/>
              </a:lnSpc>
              <a:spcBef>
                <a:spcPts val="0"/>
              </a:spcBef>
              <a:spcAft>
                <a:spcPts val="0"/>
              </a:spcAft>
              <a:buNone/>
            </a:pPr>
            <a:r>
              <a:t/>
            </a:r>
            <a:endParaRPr sz="2200">
              <a:solidFill>
                <a:srgbClr val="233141"/>
              </a:solidFill>
              <a:latin typeface="Poppins SemiBold"/>
              <a:ea typeface="Poppins SemiBold"/>
              <a:cs typeface="Poppins SemiBold"/>
              <a:sym typeface="Poppins SemiBold"/>
            </a:endParaRPr>
          </a:p>
          <a:p>
            <a:pPr indent="0" lvl="0" marL="0" marR="0" rtl="0" algn="l">
              <a:lnSpc>
                <a:spcPct val="90000"/>
              </a:lnSpc>
              <a:spcBef>
                <a:spcPts val="0"/>
              </a:spcBef>
              <a:spcAft>
                <a:spcPts val="0"/>
              </a:spcAft>
              <a:buNone/>
            </a:pPr>
            <a:r>
              <a:t/>
            </a:r>
            <a:endParaRPr sz="2200">
              <a:solidFill>
                <a:srgbClr val="233141"/>
              </a:solidFill>
              <a:latin typeface="Poppins SemiBold"/>
              <a:ea typeface="Poppins SemiBold"/>
              <a:cs typeface="Poppins SemiBold"/>
              <a:sym typeface="Poppins SemiBold"/>
            </a:endParaRPr>
          </a:p>
          <a:p>
            <a:pPr indent="0" lvl="0" marL="0" marR="0" rtl="0" algn="l">
              <a:lnSpc>
                <a:spcPct val="90000"/>
              </a:lnSpc>
              <a:spcBef>
                <a:spcPts val="0"/>
              </a:spcBef>
              <a:spcAft>
                <a:spcPts val="0"/>
              </a:spcAft>
              <a:buNone/>
            </a:pPr>
            <a:r>
              <a:t/>
            </a:r>
            <a:endParaRPr sz="2200">
              <a:solidFill>
                <a:srgbClr val="233141"/>
              </a:solidFill>
              <a:latin typeface="Poppins SemiBold"/>
              <a:ea typeface="Poppins SemiBold"/>
              <a:cs typeface="Poppins SemiBold"/>
              <a:sym typeface="Poppins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126"/>
          <p:cNvSpPr/>
          <p:nvPr/>
        </p:nvSpPr>
        <p:spPr>
          <a:xfrm>
            <a:off x="4450" y="40800"/>
            <a:ext cx="4389000" cy="5102700"/>
          </a:xfrm>
          <a:prstGeom prst="rect">
            <a:avLst/>
          </a:prstGeom>
          <a:solidFill>
            <a:srgbClr val="F4F7FA"/>
          </a:solidFill>
          <a:ln>
            <a:noFill/>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None/>
            </a:pPr>
            <a:r>
              <a:t/>
            </a:r>
            <a:endParaRPr sz="1100">
              <a:solidFill>
                <a:srgbClr val="233141"/>
              </a:solidFill>
              <a:latin typeface="Poppins"/>
              <a:ea typeface="Poppins"/>
              <a:cs typeface="Poppins"/>
              <a:sym typeface="Poppins"/>
            </a:endParaRPr>
          </a:p>
        </p:txBody>
      </p:sp>
      <p:sp>
        <p:nvSpPr>
          <p:cNvPr id="643" name="Google Shape;643;p126"/>
          <p:cNvSpPr txBox="1"/>
          <p:nvPr/>
        </p:nvSpPr>
        <p:spPr>
          <a:xfrm>
            <a:off x="476275" y="1015200"/>
            <a:ext cx="3621600" cy="3831900"/>
          </a:xfrm>
          <a:prstGeom prst="rect">
            <a:avLst/>
          </a:prstGeom>
          <a:noFill/>
          <a:ln>
            <a:noFill/>
          </a:ln>
        </p:spPr>
        <p:txBody>
          <a:bodyPr anchorCtr="0" anchor="t" bIns="91425" lIns="91425" spcFirstLastPara="1" rIns="91425" wrap="square" tIns="91425">
            <a:noAutofit/>
          </a:bodyPr>
          <a:lstStyle/>
          <a:p>
            <a:pPr indent="-207009" lvl="0" marL="274320" marR="0" rtl="0" algn="l">
              <a:lnSpc>
                <a:spcPct val="100000"/>
              </a:lnSpc>
              <a:spcBef>
                <a:spcPts val="1000"/>
              </a:spcBef>
              <a:spcAft>
                <a:spcPts val="0"/>
              </a:spcAft>
              <a:buClr>
                <a:srgbClr val="233141"/>
              </a:buClr>
              <a:buSzPts val="1100"/>
              <a:buFont typeface="Poppins"/>
              <a:buChar char="●"/>
            </a:pPr>
            <a:r>
              <a:rPr b="1" lang="en" sz="1100">
                <a:solidFill>
                  <a:schemeClr val="dk1"/>
                </a:solidFill>
                <a:latin typeface="Poppins"/>
                <a:ea typeface="Poppins"/>
                <a:cs typeface="Poppins"/>
                <a:sym typeface="Poppins"/>
              </a:rPr>
              <a:t>Solving scaling challenges for data teams due to organizational complexity</a:t>
            </a:r>
            <a:endParaRPr b="1" sz="1100">
              <a:solidFill>
                <a:schemeClr val="dk1"/>
              </a:solidFill>
              <a:latin typeface="Poppins"/>
              <a:ea typeface="Poppins"/>
              <a:cs typeface="Poppins"/>
              <a:sym typeface="Poppins"/>
            </a:endParaRPr>
          </a:p>
          <a:p>
            <a:pPr indent="-207009" lvl="0" marL="274320" marR="0" rtl="0" algn="l">
              <a:lnSpc>
                <a:spcPct val="100000"/>
              </a:lnSpc>
              <a:spcBef>
                <a:spcPts val="1000"/>
              </a:spcBef>
              <a:spcAft>
                <a:spcPts val="0"/>
              </a:spcAft>
              <a:buClr>
                <a:srgbClr val="233141"/>
              </a:buClr>
              <a:buSzPts val="1100"/>
              <a:buFont typeface="Poppins"/>
              <a:buChar char="●"/>
            </a:pPr>
            <a:r>
              <a:rPr b="1" lang="en" sz="1100">
                <a:solidFill>
                  <a:schemeClr val="dk1"/>
                </a:solidFill>
                <a:latin typeface="Poppins"/>
                <a:ea typeface="Poppins"/>
                <a:cs typeface="Poppins"/>
                <a:sym typeface="Poppins"/>
              </a:rPr>
              <a:t>Data team size &amp; Team maturity</a:t>
            </a:r>
            <a:r>
              <a:rPr i="1" lang="en" sz="1100">
                <a:solidFill>
                  <a:schemeClr val="dk1"/>
                </a:solidFill>
                <a:latin typeface="Poppins"/>
                <a:ea typeface="Poppins"/>
                <a:cs typeface="Poppins"/>
                <a:sym typeface="Poppins"/>
              </a:rPr>
              <a:t> </a:t>
            </a:r>
            <a:endParaRPr i="1" sz="1100">
              <a:solidFill>
                <a:schemeClr val="dk1"/>
              </a:solidFill>
              <a:latin typeface="Poppins"/>
              <a:ea typeface="Poppins"/>
              <a:cs typeface="Poppins"/>
              <a:sym typeface="Poppins"/>
            </a:endParaRPr>
          </a:p>
          <a:p>
            <a:pPr indent="-207009" lvl="0" marL="274320" marR="0" rtl="0" algn="l">
              <a:lnSpc>
                <a:spcPct val="100000"/>
              </a:lnSpc>
              <a:spcBef>
                <a:spcPts val="1000"/>
              </a:spcBef>
              <a:spcAft>
                <a:spcPts val="0"/>
              </a:spcAft>
              <a:buClr>
                <a:srgbClr val="233141"/>
              </a:buClr>
              <a:buSzPts val="1100"/>
              <a:buFont typeface="Poppins"/>
              <a:buChar char="●"/>
            </a:pPr>
            <a:r>
              <a:rPr b="1" lang="en" sz="1100">
                <a:solidFill>
                  <a:schemeClr val="dk1"/>
                </a:solidFill>
                <a:latin typeface="Poppins"/>
                <a:ea typeface="Poppins"/>
                <a:cs typeface="Poppins"/>
                <a:sym typeface="Poppins"/>
              </a:rPr>
              <a:t>Use cases execution &amp; Data Maturity</a:t>
            </a:r>
            <a:endParaRPr b="1" sz="1100">
              <a:solidFill>
                <a:schemeClr val="dk1"/>
              </a:solidFill>
              <a:latin typeface="Poppins"/>
              <a:ea typeface="Poppins"/>
              <a:cs typeface="Poppins"/>
              <a:sym typeface="Poppins"/>
            </a:endParaRPr>
          </a:p>
          <a:p>
            <a:pPr indent="-207009" lvl="0" marL="274320" marR="0" rtl="0" algn="l">
              <a:lnSpc>
                <a:spcPct val="100000"/>
              </a:lnSpc>
              <a:spcBef>
                <a:spcPts val="1000"/>
              </a:spcBef>
              <a:spcAft>
                <a:spcPts val="0"/>
              </a:spcAft>
              <a:buClr>
                <a:srgbClr val="233141"/>
              </a:buClr>
              <a:buSzPts val="1100"/>
              <a:buFont typeface="Poppins"/>
              <a:buChar char="●"/>
            </a:pPr>
            <a:r>
              <a:rPr b="1" lang="en" sz="1100">
                <a:solidFill>
                  <a:schemeClr val="dk1"/>
                </a:solidFill>
                <a:latin typeface="Poppins"/>
                <a:ea typeface="Poppins"/>
                <a:cs typeface="Poppins"/>
                <a:sym typeface="Poppins"/>
              </a:rPr>
              <a:t>Costs at different stages</a:t>
            </a:r>
            <a:endParaRPr b="1" sz="1100">
              <a:solidFill>
                <a:schemeClr val="dk1"/>
              </a:solidFill>
              <a:latin typeface="Poppins"/>
              <a:ea typeface="Poppins"/>
              <a:cs typeface="Poppins"/>
              <a:sym typeface="Poppins"/>
            </a:endParaRPr>
          </a:p>
          <a:p>
            <a:pPr indent="-207009" lvl="0" marL="274320" marR="0" rtl="0" algn="l">
              <a:lnSpc>
                <a:spcPct val="100000"/>
              </a:lnSpc>
              <a:spcBef>
                <a:spcPts val="1000"/>
              </a:spcBef>
              <a:spcAft>
                <a:spcPts val="0"/>
              </a:spcAft>
              <a:buClr>
                <a:srgbClr val="233141"/>
              </a:buClr>
              <a:buSzPts val="1100"/>
              <a:buFont typeface="Poppins"/>
              <a:buChar char="●"/>
            </a:pPr>
            <a:r>
              <a:rPr b="1" lang="en" sz="1100">
                <a:solidFill>
                  <a:schemeClr val="dk1"/>
                </a:solidFill>
                <a:latin typeface="Poppins"/>
                <a:ea typeface="Poppins"/>
                <a:cs typeface="Poppins"/>
                <a:sym typeface="Poppins"/>
              </a:rPr>
              <a:t>But also:</a:t>
            </a:r>
            <a:endParaRPr b="1" sz="1100">
              <a:solidFill>
                <a:schemeClr val="dk1"/>
              </a:solidFill>
              <a:latin typeface="Poppins"/>
              <a:ea typeface="Poppins"/>
              <a:cs typeface="Poppins"/>
              <a:sym typeface="Poppins"/>
            </a:endParaRPr>
          </a:p>
          <a:p>
            <a:pPr indent="-207009" lvl="1" marL="731520" marR="0" rtl="0" algn="l">
              <a:lnSpc>
                <a:spcPct val="100000"/>
              </a:lnSpc>
              <a:spcBef>
                <a:spcPts val="1000"/>
              </a:spcBef>
              <a:spcAft>
                <a:spcPts val="0"/>
              </a:spcAft>
              <a:buClr>
                <a:srgbClr val="233141"/>
              </a:buClr>
              <a:buSzPts val="1100"/>
              <a:buFont typeface="Poppins"/>
              <a:buChar char="○"/>
            </a:pPr>
            <a:r>
              <a:rPr lang="en" sz="1100">
                <a:solidFill>
                  <a:schemeClr val="dk1"/>
                </a:solidFill>
                <a:latin typeface="Poppins"/>
                <a:ea typeface="Poppins"/>
                <a:cs typeface="Poppins"/>
                <a:sym typeface="Poppins"/>
              </a:rPr>
              <a:t>Adaptability of the solution</a:t>
            </a:r>
            <a:endParaRPr sz="1100">
              <a:solidFill>
                <a:schemeClr val="dk1"/>
              </a:solidFill>
              <a:latin typeface="Poppins"/>
              <a:ea typeface="Poppins"/>
              <a:cs typeface="Poppins"/>
              <a:sym typeface="Poppins"/>
            </a:endParaRPr>
          </a:p>
          <a:p>
            <a:pPr indent="-207009" lvl="1" marL="731520" marR="0" rtl="0" algn="l">
              <a:lnSpc>
                <a:spcPct val="100000"/>
              </a:lnSpc>
              <a:spcBef>
                <a:spcPts val="1000"/>
              </a:spcBef>
              <a:spcAft>
                <a:spcPts val="0"/>
              </a:spcAft>
              <a:buClr>
                <a:srgbClr val="233141"/>
              </a:buClr>
              <a:buSzPts val="1100"/>
              <a:buFont typeface="Poppins"/>
              <a:buChar char="○"/>
            </a:pPr>
            <a:r>
              <a:rPr lang="en" sz="1100">
                <a:solidFill>
                  <a:schemeClr val="dk1"/>
                </a:solidFill>
                <a:latin typeface="Poppins"/>
                <a:ea typeface="Poppins"/>
                <a:cs typeface="Poppins"/>
                <a:sym typeface="Poppins"/>
              </a:rPr>
              <a:t>Market conditions</a:t>
            </a:r>
            <a:endParaRPr sz="1100">
              <a:solidFill>
                <a:schemeClr val="dk1"/>
              </a:solidFill>
              <a:latin typeface="Poppins"/>
              <a:ea typeface="Poppins"/>
              <a:cs typeface="Poppins"/>
              <a:sym typeface="Poppins"/>
            </a:endParaRPr>
          </a:p>
          <a:p>
            <a:pPr indent="-207009" lvl="1" marL="731520" marR="0" rtl="0" algn="l">
              <a:lnSpc>
                <a:spcPct val="100000"/>
              </a:lnSpc>
              <a:spcBef>
                <a:spcPts val="1000"/>
              </a:spcBef>
              <a:spcAft>
                <a:spcPts val="0"/>
              </a:spcAft>
              <a:buClr>
                <a:srgbClr val="233141"/>
              </a:buClr>
              <a:buSzPts val="1100"/>
              <a:buFont typeface="Poppins"/>
              <a:buChar char="○"/>
            </a:pPr>
            <a:r>
              <a:rPr lang="en" sz="1100">
                <a:solidFill>
                  <a:schemeClr val="dk1"/>
                </a:solidFill>
                <a:latin typeface="Poppins"/>
                <a:ea typeface="Poppins"/>
                <a:cs typeface="Poppins"/>
                <a:sym typeface="Poppins"/>
              </a:rPr>
              <a:t>Staffing &amp; people</a:t>
            </a:r>
            <a:endParaRPr sz="1100">
              <a:solidFill>
                <a:schemeClr val="dk1"/>
              </a:solidFill>
              <a:latin typeface="Poppins"/>
              <a:ea typeface="Poppins"/>
              <a:cs typeface="Poppins"/>
              <a:sym typeface="Poppins"/>
            </a:endParaRPr>
          </a:p>
          <a:p>
            <a:pPr indent="-207009" lvl="1" marL="731520" marR="0" rtl="0" algn="l">
              <a:lnSpc>
                <a:spcPct val="100000"/>
              </a:lnSpc>
              <a:spcBef>
                <a:spcPts val="1000"/>
              </a:spcBef>
              <a:spcAft>
                <a:spcPts val="0"/>
              </a:spcAft>
              <a:buClr>
                <a:srgbClr val="233141"/>
              </a:buClr>
              <a:buSzPts val="1100"/>
              <a:buFont typeface="Poppins"/>
              <a:buChar char="○"/>
            </a:pPr>
            <a:r>
              <a:rPr lang="en" sz="1100">
                <a:solidFill>
                  <a:schemeClr val="dk1"/>
                </a:solidFill>
                <a:latin typeface="Poppins"/>
                <a:ea typeface="Poppins"/>
                <a:cs typeface="Poppins"/>
                <a:sym typeface="Poppins"/>
              </a:rPr>
              <a:t>Regulatory environment</a:t>
            </a:r>
            <a:br>
              <a:rPr lang="en" sz="1100">
                <a:solidFill>
                  <a:schemeClr val="dk1"/>
                </a:solidFill>
                <a:latin typeface="Poppins"/>
                <a:ea typeface="Poppins"/>
                <a:cs typeface="Poppins"/>
                <a:sym typeface="Poppins"/>
              </a:rPr>
            </a:br>
            <a:r>
              <a:rPr lang="en" sz="1100">
                <a:solidFill>
                  <a:schemeClr val="dk1"/>
                </a:solidFill>
                <a:latin typeface="Poppins"/>
                <a:ea typeface="Poppins"/>
                <a:cs typeface="Poppins"/>
                <a:sym typeface="Poppins"/>
              </a:rPr>
              <a:t>(HIPAA, SOX, etc.)</a:t>
            </a:r>
            <a:endParaRPr sz="1100">
              <a:solidFill>
                <a:schemeClr val="dk1"/>
              </a:solidFill>
              <a:latin typeface="Poppins"/>
              <a:ea typeface="Poppins"/>
              <a:cs typeface="Poppins"/>
              <a:sym typeface="Poppins"/>
            </a:endParaRPr>
          </a:p>
        </p:txBody>
      </p:sp>
      <p:sp>
        <p:nvSpPr>
          <p:cNvPr id="644" name="Google Shape;644;p126"/>
          <p:cNvSpPr/>
          <p:nvPr/>
        </p:nvSpPr>
        <p:spPr>
          <a:xfrm rot="722369">
            <a:off x="7402711" y="2099671"/>
            <a:ext cx="217177" cy="225102"/>
          </a:xfrm>
          <a:prstGeom prst="ellipse">
            <a:avLst/>
          </a:prstGeom>
          <a:solidFill>
            <a:srgbClr val="F4F7FA"/>
          </a:solidFill>
          <a:ln cap="flat" cmpd="sng" w="9525">
            <a:solidFill>
              <a:srgbClr val="5B5B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26"/>
          <p:cNvSpPr/>
          <p:nvPr/>
        </p:nvSpPr>
        <p:spPr>
          <a:xfrm>
            <a:off x="5458178" y="3731400"/>
            <a:ext cx="216900" cy="225300"/>
          </a:xfrm>
          <a:prstGeom prst="ellipse">
            <a:avLst/>
          </a:prstGeom>
          <a:solidFill>
            <a:srgbClr val="F4F7FA"/>
          </a:solidFill>
          <a:ln cap="flat" cmpd="sng" w="9525">
            <a:solidFill>
              <a:srgbClr val="5B5B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26"/>
          <p:cNvSpPr/>
          <p:nvPr/>
        </p:nvSpPr>
        <p:spPr>
          <a:xfrm>
            <a:off x="6462219" y="3731400"/>
            <a:ext cx="216900" cy="225300"/>
          </a:xfrm>
          <a:prstGeom prst="ellipse">
            <a:avLst/>
          </a:prstGeom>
          <a:solidFill>
            <a:srgbClr val="F4F7FA"/>
          </a:solidFill>
          <a:ln cap="flat" cmpd="sng" w="9525">
            <a:solidFill>
              <a:srgbClr val="5B5B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26"/>
          <p:cNvSpPr/>
          <p:nvPr/>
        </p:nvSpPr>
        <p:spPr>
          <a:xfrm>
            <a:off x="7402985" y="3731400"/>
            <a:ext cx="216900" cy="225300"/>
          </a:xfrm>
          <a:prstGeom prst="ellipse">
            <a:avLst/>
          </a:prstGeom>
          <a:solidFill>
            <a:srgbClr val="F4F7FA"/>
          </a:solidFill>
          <a:ln cap="flat" cmpd="sng" w="9525">
            <a:solidFill>
              <a:srgbClr val="5B5B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8" name="Google Shape;648;p126"/>
          <p:cNvCxnSpPr>
            <a:endCxn id="649" idx="2"/>
          </p:cNvCxnSpPr>
          <p:nvPr/>
        </p:nvCxnSpPr>
        <p:spPr>
          <a:xfrm rot="10800000">
            <a:off x="5013113" y="1482588"/>
            <a:ext cx="600" cy="2371500"/>
          </a:xfrm>
          <a:prstGeom prst="straightConnector1">
            <a:avLst/>
          </a:prstGeom>
          <a:noFill/>
          <a:ln cap="flat" cmpd="sng" w="9525">
            <a:solidFill>
              <a:srgbClr val="5B5B5B"/>
            </a:solidFill>
            <a:prstDash val="solid"/>
            <a:round/>
            <a:headEnd len="med" w="med" type="none"/>
            <a:tailEnd len="med" w="med" type="triangle"/>
          </a:ln>
        </p:spPr>
      </p:cxnSp>
      <p:cxnSp>
        <p:nvCxnSpPr>
          <p:cNvPr id="650" name="Google Shape;650;p126"/>
          <p:cNvCxnSpPr>
            <a:endCxn id="645" idx="2"/>
          </p:cNvCxnSpPr>
          <p:nvPr/>
        </p:nvCxnSpPr>
        <p:spPr>
          <a:xfrm flipH="1" rot="10800000">
            <a:off x="5007278" y="3844050"/>
            <a:ext cx="450900" cy="3600"/>
          </a:xfrm>
          <a:prstGeom prst="straightConnector1">
            <a:avLst/>
          </a:prstGeom>
          <a:noFill/>
          <a:ln cap="flat" cmpd="sng" w="9525">
            <a:solidFill>
              <a:srgbClr val="5B5B5B"/>
            </a:solidFill>
            <a:prstDash val="solid"/>
            <a:round/>
            <a:headEnd len="med" w="med" type="none"/>
            <a:tailEnd len="med" w="med" type="triangle"/>
          </a:ln>
        </p:spPr>
      </p:cxnSp>
      <p:cxnSp>
        <p:nvCxnSpPr>
          <p:cNvPr id="651" name="Google Shape;651;p126"/>
          <p:cNvCxnSpPr>
            <a:stCxn id="645" idx="6"/>
            <a:endCxn id="646" idx="2"/>
          </p:cNvCxnSpPr>
          <p:nvPr/>
        </p:nvCxnSpPr>
        <p:spPr>
          <a:xfrm>
            <a:off x="5675078" y="3844050"/>
            <a:ext cx="787200" cy="0"/>
          </a:xfrm>
          <a:prstGeom prst="straightConnector1">
            <a:avLst/>
          </a:prstGeom>
          <a:noFill/>
          <a:ln cap="flat" cmpd="sng" w="9525">
            <a:solidFill>
              <a:srgbClr val="5B5B5B"/>
            </a:solidFill>
            <a:prstDash val="solid"/>
            <a:round/>
            <a:headEnd len="med" w="med" type="none"/>
            <a:tailEnd len="med" w="med" type="triangle"/>
          </a:ln>
        </p:spPr>
      </p:cxnSp>
      <p:cxnSp>
        <p:nvCxnSpPr>
          <p:cNvPr id="652" name="Google Shape;652;p126"/>
          <p:cNvCxnSpPr>
            <a:stCxn id="646" idx="6"/>
            <a:endCxn id="647" idx="2"/>
          </p:cNvCxnSpPr>
          <p:nvPr/>
        </p:nvCxnSpPr>
        <p:spPr>
          <a:xfrm>
            <a:off x="6679119" y="3844050"/>
            <a:ext cx="723900" cy="0"/>
          </a:xfrm>
          <a:prstGeom prst="straightConnector1">
            <a:avLst/>
          </a:prstGeom>
          <a:noFill/>
          <a:ln cap="flat" cmpd="sng" w="9525">
            <a:solidFill>
              <a:srgbClr val="5B5B5B"/>
            </a:solidFill>
            <a:prstDash val="solid"/>
            <a:round/>
            <a:headEnd len="med" w="med" type="none"/>
            <a:tailEnd len="med" w="med" type="triangle"/>
          </a:ln>
        </p:spPr>
      </p:cxnSp>
      <p:cxnSp>
        <p:nvCxnSpPr>
          <p:cNvPr id="653" name="Google Shape;653;p126"/>
          <p:cNvCxnSpPr>
            <a:stCxn id="647" idx="6"/>
          </p:cNvCxnSpPr>
          <p:nvPr/>
        </p:nvCxnSpPr>
        <p:spPr>
          <a:xfrm flipH="1" rot="10800000">
            <a:off x="7619885" y="3841950"/>
            <a:ext cx="290700" cy="2100"/>
          </a:xfrm>
          <a:prstGeom prst="straightConnector1">
            <a:avLst/>
          </a:prstGeom>
          <a:noFill/>
          <a:ln cap="flat" cmpd="sng" w="9525">
            <a:solidFill>
              <a:srgbClr val="5B5B5B"/>
            </a:solidFill>
            <a:prstDash val="solid"/>
            <a:round/>
            <a:headEnd len="med" w="med" type="none"/>
            <a:tailEnd len="med" w="med" type="triangle"/>
          </a:ln>
        </p:spPr>
      </p:cxnSp>
      <p:cxnSp>
        <p:nvCxnSpPr>
          <p:cNvPr id="654" name="Google Shape;654;p126"/>
          <p:cNvCxnSpPr>
            <a:stCxn id="655" idx="6"/>
            <a:endCxn id="644" idx="3"/>
          </p:cNvCxnSpPr>
          <p:nvPr/>
        </p:nvCxnSpPr>
        <p:spPr>
          <a:xfrm flipH="1" rot="10800000">
            <a:off x="6899293" y="2274269"/>
            <a:ext cx="521400" cy="357300"/>
          </a:xfrm>
          <a:prstGeom prst="straightConnector1">
            <a:avLst/>
          </a:prstGeom>
          <a:noFill/>
          <a:ln cap="flat" cmpd="sng" w="9525">
            <a:solidFill>
              <a:srgbClr val="5B5B5B"/>
            </a:solidFill>
            <a:prstDash val="solid"/>
            <a:round/>
            <a:headEnd len="med" w="med" type="none"/>
            <a:tailEnd len="med" w="med" type="triangle"/>
          </a:ln>
        </p:spPr>
      </p:cxnSp>
      <p:cxnSp>
        <p:nvCxnSpPr>
          <p:cNvPr id="656" name="Google Shape;656;p126"/>
          <p:cNvCxnSpPr>
            <a:stCxn id="644" idx="7"/>
          </p:cNvCxnSpPr>
          <p:nvPr/>
        </p:nvCxnSpPr>
        <p:spPr>
          <a:xfrm flipH="1" rot="10800000">
            <a:off x="7601880" y="1900274"/>
            <a:ext cx="394200" cy="249900"/>
          </a:xfrm>
          <a:prstGeom prst="straightConnector1">
            <a:avLst/>
          </a:prstGeom>
          <a:noFill/>
          <a:ln cap="flat" cmpd="sng" w="9525">
            <a:solidFill>
              <a:srgbClr val="5B5B5B"/>
            </a:solidFill>
            <a:prstDash val="solid"/>
            <a:round/>
            <a:headEnd len="med" w="med" type="none"/>
            <a:tailEnd len="med" w="med" type="triangle"/>
          </a:ln>
        </p:spPr>
      </p:cxnSp>
      <p:sp>
        <p:nvSpPr>
          <p:cNvPr id="649" name="Google Shape;649;p126"/>
          <p:cNvSpPr txBox="1"/>
          <p:nvPr/>
        </p:nvSpPr>
        <p:spPr>
          <a:xfrm>
            <a:off x="4678763" y="1190088"/>
            <a:ext cx="6687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solidFill>
                  <a:srgbClr val="4285F4"/>
                </a:solidFill>
                <a:latin typeface="Poppins"/>
                <a:ea typeface="Poppins"/>
                <a:cs typeface="Poppins"/>
                <a:sym typeface="Poppins"/>
              </a:rPr>
              <a:t>TCO</a:t>
            </a:r>
            <a:endParaRPr b="1" sz="700">
              <a:solidFill>
                <a:srgbClr val="4285F4"/>
              </a:solidFill>
              <a:latin typeface="Poppins"/>
              <a:ea typeface="Poppins"/>
              <a:cs typeface="Poppins"/>
              <a:sym typeface="Poppins"/>
            </a:endParaRPr>
          </a:p>
        </p:txBody>
      </p:sp>
      <p:sp>
        <p:nvSpPr>
          <p:cNvPr id="657" name="Google Shape;657;p126"/>
          <p:cNvSpPr txBox="1"/>
          <p:nvPr/>
        </p:nvSpPr>
        <p:spPr>
          <a:xfrm>
            <a:off x="4420625" y="1990319"/>
            <a:ext cx="6687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Poppins"/>
                <a:ea typeface="Poppins"/>
                <a:cs typeface="Poppins"/>
                <a:sym typeface="Poppins"/>
              </a:rPr>
              <a:t>Team</a:t>
            </a:r>
            <a:endParaRPr sz="700">
              <a:latin typeface="Poppins"/>
              <a:ea typeface="Poppins"/>
              <a:cs typeface="Poppins"/>
              <a:sym typeface="Poppins"/>
            </a:endParaRPr>
          </a:p>
        </p:txBody>
      </p:sp>
      <p:sp>
        <p:nvSpPr>
          <p:cNvPr id="658" name="Google Shape;658;p126"/>
          <p:cNvSpPr txBox="1"/>
          <p:nvPr/>
        </p:nvSpPr>
        <p:spPr>
          <a:xfrm>
            <a:off x="5037325" y="1990310"/>
            <a:ext cx="5973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Poppins"/>
                <a:ea typeface="Poppins"/>
                <a:cs typeface="Poppins"/>
                <a:sym typeface="Poppins"/>
              </a:rPr>
              <a:t>Tooling</a:t>
            </a:r>
            <a:endParaRPr sz="700">
              <a:latin typeface="Poppins"/>
              <a:ea typeface="Poppins"/>
              <a:cs typeface="Poppins"/>
              <a:sym typeface="Poppins"/>
            </a:endParaRPr>
          </a:p>
        </p:txBody>
      </p:sp>
      <p:sp>
        <p:nvSpPr>
          <p:cNvPr id="659" name="Google Shape;659;p126"/>
          <p:cNvSpPr txBox="1"/>
          <p:nvPr/>
        </p:nvSpPr>
        <p:spPr>
          <a:xfrm>
            <a:off x="7276475" y="1190100"/>
            <a:ext cx="14046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solidFill>
                  <a:srgbClr val="228DFF"/>
                </a:solidFill>
                <a:latin typeface="Poppins"/>
                <a:ea typeface="Poppins"/>
                <a:cs typeface="Poppins"/>
                <a:sym typeface="Poppins"/>
              </a:rPr>
              <a:t>Data Team &amp; Maturity</a:t>
            </a:r>
            <a:endParaRPr b="1" sz="700">
              <a:solidFill>
                <a:srgbClr val="228DFF"/>
              </a:solidFill>
              <a:latin typeface="Poppins"/>
              <a:ea typeface="Poppins"/>
              <a:cs typeface="Poppins"/>
              <a:sym typeface="Poppins"/>
            </a:endParaRPr>
          </a:p>
        </p:txBody>
      </p:sp>
      <p:sp>
        <p:nvSpPr>
          <p:cNvPr id="660" name="Google Shape;660;p126"/>
          <p:cNvSpPr txBox="1"/>
          <p:nvPr/>
        </p:nvSpPr>
        <p:spPr>
          <a:xfrm>
            <a:off x="6993325" y="2568763"/>
            <a:ext cx="1296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Poppins"/>
                <a:ea typeface="Poppins"/>
                <a:cs typeface="Poppins"/>
                <a:sym typeface="Poppins"/>
              </a:rPr>
              <a:t>Technical, mature team</a:t>
            </a:r>
            <a:endParaRPr sz="700">
              <a:latin typeface="Poppins"/>
              <a:ea typeface="Poppins"/>
              <a:cs typeface="Poppins"/>
              <a:sym typeface="Poppins"/>
            </a:endParaRPr>
          </a:p>
        </p:txBody>
      </p:sp>
      <p:sp>
        <p:nvSpPr>
          <p:cNvPr id="661" name="Google Shape;661;p126"/>
          <p:cNvSpPr txBox="1"/>
          <p:nvPr/>
        </p:nvSpPr>
        <p:spPr>
          <a:xfrm>
            <a:off x="6389101" y="2966163"/>
            <a:ext cx="15213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Poppins"/>
                <a:ea typeface="Poppins"/>
                <a:cs typeface="Poppins"/>
                <a:sym typeface="Poppins"/>
              </a:rPr>
              <a:t>Individual “miracle worker”</a:t>
            </a:r>
            <a:endParaRPr sz="700">
              <a:latin typeface="Poppins"/>
              <a:ea typeface="Poppins"/>
              <a:cs typeface="Poppins"/>
              <a:sym typeface="Poppins"/>
            </a:endParaRPr>
          </a:p>
        </p:txBody>
      </p:sp>
      <p:sp>
        <p:nvSpPr>
          <p:cNvPr id="662" name="Google Shape;662;p126"/>
          <p:cNvSpPr txBox="1"/>
          <p:nvPr/>
        </p:nvSpPr>
        <p:spPr>
          <a:xfrm>
            <a:off x="5742986" y="3356205"/>
            <a:ext cx="9681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Poppins"/>
                <a:ea typeface="Poppins"/>
                <a:cs typeface="Poppins"/>
                <a:sym typeface="Poppins"/>
              </a:rPr>
              <a:t>Non savvy users</a:t>
            </a:r>
            <a:endParaRPr sz="700">
              <a:latin typeface="Poppins"/>
              <a:ea typeface="Poppins"/>
              <a:cs typeface="Poppins"/>
              <a:sym typeface="Poppins"/>
            </a:endParaRPr>
          </a:p>
        </p:txBody>
      </p:sp>
      <p:sp>
        <p:nvSpPr>
          <p:cNvPr id="663" name="Google Shape;663;p126"/>
          <p:cNvSpPr txBox="1"/>
          <p:nvPr/>
        </p:nvSpPr>
        <p:spPr>
          <a:xfrm>
            <a:off x="7832654" y="3710087"/>
            <a:ext cx="6927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latin typeface="Poppins"/>
                <a:ea typeface="Poppins"/>
                <a:cs typeface="Poppins"/>
                <a:sym typeface="Poppins"/>
              </a:rPr>
              <a:t>Use cases</a:t>
            </a:r>
            <a:endParaRPr b="1" sz="700">
              <a:latin typeface="Poppins"/>
              <a:ea typeface="Poppins"/>
              <a:cs typeface="Poppins"/>
              <a:sym typeface="Poppins"/>
            </a:endParaRPr>
          </a:p>
        </p:txBody>
      </p:sp>
      <p:sp>
        <p:nvSpPr>
          <p:cNvPr id="664" name="Google Shape;664;p126"/>
          <p:cNvSpPr txBox="1"/>
          <p:nvPr/>
        </p:nvSpPr>
        <p:spPr>
          <a:xfrm>
            <a:off x="4939327" y="3980213"/>
            <a:ext cx="1254600" cy="37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00">
                <a:latin typeface="Poppins"/>
                <a:ea typeface="Poppins"/>
                <a:cs typeface="Poppins"/>
                <a:sym typeface="Poppins"/>
              </a:rPr>
              <a:t>Single use case</a:t>
            </a:r>
            <a:br>
              <a:rPr lang="en" sz="700">
                <a:latin typeface="Poppins"/>
                <a:ea typeface="Poppins"/>
                <a:cs typeface="Poppins"/>
                <a:sym typeface="Poppins"/>
              </a:rPr>
            </a:br>
            <a:r>
              <a:rPr lang="en" sz="700">
                <a:latin typeface="Poppins"/>
                <a:ea typeface="Poppins"/>
                <a:cs typeface="Poppins"/>
                <a:sym typeface="Poppins"/>
              </a:rPr>
              <a:t>(often BI reporting)</a:t>
            </a:r>
            <a:endParaRPr sz="700">
              <a:latin typeface="Poppins"/>
              <a:ea typeface="Poppins"/>
              <a:cs typeface="Poppins"/>
              <a:sym typeface="Poppins"/>
            </a:endParaRPr>
          </a:p>
        </p:txBody>
      </p:sp>
      <p:sp>
        <p:nvSpPr>
          <p:cNvPr id="665" name="Google Shape;665;p126"/>
          <p:cNvSpPr txBox="1"/>
          <p:nvPr/>
        </p:nvSpPr>
        <p:spPr>
          <a:xfrm>
            <a:off x="6047474" y="3980213"/>
            <a:ext cx="1046400" cy="2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00">
                <a:latin typeface="Poppins"/>
                <a:ea typeface="Poppins"/>
                <a:cs typeface="Poppins"/>
                <a:sym typeface="Poppins"/>
              </a:rPr>
              <a:t>Many use cases</a:t>
            </a:r>
            <a:endParaRPr sz="700">
              <a:latin typeface="Poppins"/>
              <a:ea typeface="Poppins"/>
              <a:cs typeface="Poppins"/>
              <a:sym typeface="Poppins"/>
            </a:endParaRPr>
          </a:p>
        </p:txBody>
      </p:sp>
      <p:sp>
        <p:nvSpPr>
          <p:cNvPr id="666" name="Google Shape;666;p126"/>
          <p:cNvSpPr txBox="1"/>
          <p:nvPr/>
        </p:nvSpPr>
        <p:spPr>
          <a:xfrm>
            <a:off x="6993329" y="3980213"/>
            <a:ext cx="968100" cy="2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00">
                <a:latin typeface="Poppins"/>
                <a:ea typeface="Poppins"/>
                <a:cs typeface="Poppins"/>
                <a:sym typeface="Poppins"/>
              </a:rPr>
              <a:t>Data Mesh-y</a:t>
            </a:r>
            <a:endParaRPr sz="700">
              <a:latin typeface="Poppins"/>
              <a:ea typeface="Poppins"/>
              <a:cs typeface="Poppins"/>
              <a:sym typeface="Poppins"/>
            </a:endParaRPr>
          </a:p>
        </p:txBody>
      </p:sp>
      <p:sp>
        <p:nvSpPr>
          <p:cNvPr id="667" name="Google Shape;667;p126"/>
          <p:cNvSpPr/>
          <p:nvPr/>
        </p:nvSpPr>
        <p:spPr>
          <a:xfrm rot="800689">
            <a:off x="6118533" y="2941367"/>
            <a:ext cx="217061" cy="224849"/>
          </a:xfrm>
          <a:prstGeom prst="ellipse">
            <a:avLst/>
          </a:prstGeom>
          <a:solidFill>
            <a:srgbClr val="F4F7FA"/>
          </a:solidFill>
          <a:ln cap="flat" cmpd="sng" w="9525">
            <a:solidFill>
              <a:srgbClr val="5B5B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26"/>
          <p:cNvSpPr/>
          <p:nvPr/>
        </p:nvSpPr>
        <p:spPr>
          <a:xfrm rot="951510">
            <a:off x="5458046" y="3379583"/>
            <a:ext cx="217373" cy="224555"/>
          </a:xfrm>
          <a:prstGeom prst="ellipse">
            <a:avLst/>
          </a:prstGeom>
          <a:solidFill>
            <a:srgbClr val="F4F7FA"/>
          </a:solidFill>
          <a:ln cap="flat" cmpd="sng" w="9525">
            <a:solidFill>
              <a:srgbClr val="5B5B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26"/>
          <p:cNvSpPr/>
          <p:nvPr/>
        </p:nvSpPr>
        <p:spPr>
          <a:xfrm rot="-1821487">
            <a:off x="6695277" y="2575166"/>
            <a:ext cx="219033" cy="223505"/>
          </a:xfrm>
          <a:prstGeom prst="ellipse">
            <a:avLst/>
          </a:prstGeom>
          <a:solidFill>
            <a:srgbClr val="F4F7FA"/>
          </a:solidFill>
          <a:ln cap="flat" cmpd="sng" w="9525">
            <a:solidFill>
              <a:srgbClr val="5B5B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69" name="Google Shape;669;p126"/>
          <p:cNvCxnSpPr>
            <a:stCxn id="667" idx="7"/>
            <a:endCxn id="655" idx="2"/>
          </p:cNvCxnSpPr>
          <p:nvPr/>
        </p:nvCxnSpPr>
        <p:spPr>
          <a:xfrm flipH="1" rot="10800000">
            <a:off x="6318811" y="2742164"/>
            <a:ext cx="391500" cy="251700"/>
          </a:xfrm>
          <a:prstGeom prst="straightConnector1">
            <a:avLst/>
          </a:prstGeom>
          <a:noFill/>
          <a:ln cap="flat" cmpd="sng" w="9525">
            <a:solidFill>
              <a:srgbClr val="5B5B5B"/>
            </a:solidFill>
            <a:prstDash val="solid"/>
            <a:round/>
            <a:headEnd len="med" w="med" type="none"/>
            <a:tailEnd len="med" w="med" type="triangle"/>
          </a:ln>
        </p:spPr>
      </p:cxnSp>
      <p:cxnSp>
        <p:nvCxnSpPr>
          <p:cNvPr id="670" name="Google Shape;670;p126"/>
          <p:cNvCxnSpPr>
            <a:stCxn id="668" idx="7"/>
            <a:endCxn id="667" idx="3"/>
          </p:cNvCxnSpPr>
          <p:nvPr/>
        </p:nvCxnSpPr>
        <p:spPr>
          <a:xfrm flipH="1" rot="10800000">
            <a:off x="5660813" y="3113570"/>
            <a:ext cx="474600" cy="322500"/>
          </a:xfrm>
          <a:prstGeom prst="straightConnector1">
            <a:avLst/>
          </a:prstGeom>
          <a:noFill/>
          <a:ln cap="flat" cmpd="sng" w="9525">
            <a:solidFill>
              <a:srgbClr val="5B5B5B"/>
            </a:solidFill>
            <a:prstDash val="solid"/>
            <a:round/>
            <a:headEnd len="med" w="med" type="none"/>
            <a:tailEnd len="med" w="med" type="triangle"/>
          </a:ln>
        </p:spPr>
      </p:cxnSp>
      <p:cxnSp>
        <p:nvCxnSpPr>
          <p:cNvPr id="671" name="Google Shape;671;p126"/>
          <p:cNvCxnSpPr>
            <a:endCxn id="668" idx="3"/>
          </p:cNvCxnSpPr>
          <p:nvPr/>
        </p:nvCxnSpPr>
        <p:spPr>
          <a:xfrm flipH="1" rot="10800000">
            <a:off x="5020552" y="3547651"/>
            <a:ext cx="452100" cy="291600"/>
          </a:xfrm>
          <a:prstGeom prst="straightConnector1">
            <a:avLst/>
          </a:prstGeom>
          <a:noFill/>
          <a:ln cap="flat" cmpd="sng" w="9525">
            <a:solidFill>
              <a:srgbClr val="5B5B5B"/>
            </a:solidFill>
            <a:prstDash val="solid"/>
            <a:round/>
            <a:headEnd len="med" w="med" type="none"/>
            <a:tailEnd len="med" w="med" type="triangle"/>
          </a:ln>
        </p:spPr>
      </p:cxnSp>
      <p:sp>
        <p:nvSpPr>
          <p:cNvPr id="672" name="Google Shape;672;p126"/>
          <p:cNvSpPr txBox="1"/>
          <p:nvPr/>
        </p:nvSpPr>
        <p:spPr>
          <a:xfrm>
            <a:off x="476100" y="343550"/>
            <a:ext cx="4920900" cy="59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40">
                <a:solidFill>
                  <a:srgbClr val="233141"/>
                </a:solidFill>
                <a:latin typeface="Poppins Light"/>
                <a:ea typeface="Poppins Light"/>
                <a:cs typeface="Poppins Light"/>
                <a:sym typeface="Poppins Light"/>
              </a:rPr>
              <a:t>How do </a:t>
            </a:r>
            <a:r>
              <a:rPr lang="en" sz="2240">
                <a:solidFill>
                  <a:srgbClr val="233141"/>
                </a:solidFill>
                <a:latin typeface="Poppins SemiBold"/>
                <a:ea typeface="Poppins SemiBold"/>
                <a:cs typeface="Poppins SemiBold"/>
                <a:sym typeface="Poppins SemiBold"/>
              </a:rPr>
              <a:t>we compare?</a:t>
            </a:r>
            <a:endParaRPr sz="2200">
              <a:solidFill>
                <a:srgbClr val="233141"/>
              </a:solidFill>
              <a:latin typeface="Poppins SemiBold"/>
              <a:ea typeface="Poppins SemiBold"/>
              <a:cs typeface="Poppins SemiBold"/>
              <a:sym typeface="Poppins SemiBold"/>
            </a:endParaRPr>
          </a:p>
          <a:p>
            <a:pPr indent="0" lvl="0" marL="0" marR="0" rtl="0" algn="l">
              <a:lnSpc>
                <a:spcPct val="90000"/>
              </a:lnSpc>
              <a:spcBef>
                <a:spcPts val="1000"/>
              </a:spcBef>
              <a:spcAft>
                <a:spcPts val="0"/>
              </a:spcAft>
              <a:buNone/>
            </a:pPr>
            <a:r>
              <a:t/>
            </a:r>
            <a:endParaRPr sz="2200">
              <a:solidFill>
                <a:srgbClr val="233141"/>
              </a:solidFill>
              <a:latin typeface="Poppins SemiBold"/>
              <a:ea typeface="Poppins SemiBold"/>
              <a:cs typeface="Poppins SemiBold"/>
              <a:sym typeface="Poppins SemiBold"/>
            </a:endParaRPr>
          </a:p>
          <a:p>
            <a:pPr indent="0" lvl="0" marL="0" marR="0" rtl="0" algn="l">
              <a:lnSpc>
                <a:spcPct val="90000"/>
              </a:lnSpc>
              <a:spcBef>
                <a:spcPts val="0"/>
              </a:spcBef>
              <a:spcAft>
                <a:spcPts val="0"/>
              </a:spcAft>
              <a:buNone/>
            </a:pPr>
            <a:r>
              <a:t/>
            </a:r>
            <a:endParaRPr sz="2200">
              <a:solidFill>
                <a:srgbClr val="233141"/>
              </a:solidFill>
              <a:latin typeface="Poppins SemiBold"/>
              <a:ea typeface="Poppins SemiBold"/>
              <a:cs typeface="Poppins SemiBold"/>
              <a:sym typeface="Poppins SemiBold"/>
            </a:endParaRPr>
          </a:p>
          <a:p>
            <a:pPr indent="0" lvl="0" marL="0" marR="0" rtl="0" algn="l">
              <a:lnSpc>
                <a:spcPct val="90000"/>
              </a:lnSpc>
              <a:spcBef>
                <a:spcPts val="0"/>
              </a:spcBef>
              <a:spcAft>
                <a:spcPts val="0"/>
              </a:spcAft>
              <a:buNone/>
            </a:pPr>
            <a:r>
              <a:t/>
            </a:r>
            <a:endParaRPr sz="2200">
              <a:solidFill>
                <a:srgbClr val="233141"/>
              </a:solidFill>
              <a:latin typeface="Poppins SemiBold"/>
              <a:ea typeface="Poppins SemiBold"/>
              <a:cs typeface="Poppins SemiBold"/>
              <a:sym typeface="Poppins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127"/>
          <p:cNvSpPr/>
          <p:nvPr/>
        </p:nvSpPr>
        <p:spPr>
          <a:xfrm>
            <a:off x="4572000" y="-5606"/>
            <a:ext cx="4572000" cy="5168700"/>
          </a:xfrm>
          <a:prstGeom prst="rect">
            <a:avLst/>
          </a:prstGeom>
          <a:solidFill>
            <a:srgbClr val="228D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p>
        </p:txBody>
      </p:sp>
      <p:pic>
        <p:nvPicPr>
          <p:cNvPr id="678" name="Google Shape;678;p127"/>
          <p:cNvPicPr preferRelativeResize="0"/>
          <p:nvPr/>
        </p:nvPicPr>
        <p:blipFill>
          <a:blip r:embed="rId3">
            <a:alphaModFix/>
          </a:blip>
          <a:stretch>
            <a:fillRect/>
          </a:stretch>
        </p:blipFill>
        <p:spPr>
          <a:xfrm>
            <a:off x="6883800" y="-5600"/>
            <a:ext cx="2260200" cy="4520400"/>
          </a:xfrm>
          <a:prstGeom prst="rect">
            <a:avLst/>
          </a:prstGeom>
          <a:noFill/>
          <a:ln>
            <a:noFill/>
          </a:ln>
        </p:spPr>
      </p:pic>
      <p:sp>
        <p:nvSpPr>
          <p:cNvPr id="679" name="Google Shape;679;p127"/>
          <p:cNvSpPr txBox="1"/>
          <p:nvPr/>
        </p:nvSpPr>
        <p:spPr>
          <a:xfrm>
            <a:off x="5839625" y="1439675"/>
            <a:ext cx="3066300" cy="2401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4700">
                <a:solidFill>
                  <a:srgbClr val="FFFFFF"/>
                </a:solidFill>
                <a:latin typeface="Poppins"/>
                <a:ea typeface="Poppins"/>
                <a:cs typeface="Poppins"/>
                <a:sym typeface="Poppins"/>
              </a:rPr>
              <a:t>02</a:t>
            </a:r>
            <a:endParaRPr b="1" sz="14700">
              <a:solidFill>
                <a:srgbClr val="FFFFFF"/>
              </a:solidFill>
              <a:latin typeface="Poppins"/>
              <a:ea typeface="Poppins"/>
              <a:cs typeface="Poppins"/>
              <a:sym typeface="Poppins"/>
            </a:endParaRPr>
          </a:p>
        </p:txBody>
      </p:sp>
      <p:pic>
        <p:nvPicPr>
          <p:cNvPr id="680" name="Google Shape;680;p127"/>
          <p:cNvPicPr preferRelativeResize="0"/>
          <p:nvPr/>
        </p:nvPicPr>
        <p:blipFill>
          <a:blip r:embed="rId4">
            <a:alphaModFix/>
          </a:blip>
          <a:stretch>
            <a:fillRect/>
          </a:stretch>
        </p:blipFill>
        <p:spPr>
          <a:xfrm>
            <a:off x="579800" y="658864"/>
            <a:ext cx="962401" cy="247511"/>
          </a:xfrm>
          <a:prstGeom prst="rect">
            <a:avLst/>
          </a:prstGeom>
          <a:noFill/>
          <a:ln>
            <a:noFill/>
          </a:ln>
        </p:spPr>
      </p:pic>
      <p:sp>
        <p:nvSpPr>
          <p:cNvPr id="681" name="Google Shape;681;p127"/>
          <p:cNvSpPr/>
          <p:nvPr/>
        </p:nvSpPr>
        <p:spPr>
          <a:xfrm rot="-5400000">
            <a:off x="3371700" y="3943200"/>
            <a:ext cx="1200300" cy="1200300"/>
          </a:xfrm>
          <a:prstGeom prst="rtTriangle">
            <a:avLst/>
          </a:prstGeom>
          <a:solidFill>
            <a:srgbClr val="FFC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27"/>
          <p:cNvSpPr/>
          <p:nvPr/>
        </p:nvSpPr>
        <p:spPr>
          <a:xfrm>
            <a:off x="4572000" y="3943200"/>
            <a:ext cx="1200300" cy="1200300"/>
          </a:xfrm>
          <a:prstGeom prst="rtTriangle">
            <a:avLst/>
          </a:prstGeom>
          <a:solidFill>
            <a:srgbClr val="1C36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27"/>
          <p:cNvSpPr/>
          <p:nvPr/>
        </p:nvSpPr>
        <p:spPr>
          <a:xfrm rot="10800000">
            <a:off x="2813650" y="4588500"/>
            <a:ext cx="555000" cy="555000"/>
          </a:xfrm>
          <a:prstGeom prst="rtTriangle">
            <a:avLst/>
          </a:prstGeom>
          <a:solidFill>
            <a:srgbClr val="228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27"/>
          <p:cNvSpPr txBox="1"/>
          <p:nvPr/>
        </p:nvSpPr>
        <p:spPr>
          <a:xfrm>
            <a:off x="503600" y="1793738"/>
            <a:ext cx="39921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500">
                <a:solidFill>
                  <a:srgbClr val="233141"/>
                </a:solidFill>
                <a:latin typeface="Poppins SemiBold"/>
                <a:ea typeface="Poppins SemiBold"/>
                <a:cs typeface="Poppins SemiBold"/>
                <a:sym typeface="Poppins SemiBold"/>
              </a:rPr>
              <a:t>All-in-One</a:t>
            </a:r>
            <a:r>
              <a:rPr lang="en" sz="3500">
                <a:solidFill>
                  <a:srgbClr val="233141"/>
                </a:solidFill>
                <a:latin typeface="Poppins SemiBold"/>
                <a:ea typeface="Poppins SemiBold"/>
                <a:cs typeface="Poppins SemiBold"/>
                <a:sym typeface="Poppins SemiBold"/>
              </a:rPr>
              <a:t> Data Stack</a:t>
            </a:r>
            <a:endParaRPr sz="3500">
              <a:solidFill>
                <a:srgbClr val="233141"/>
              </a:solidFill>
              <a:latin typeface="Poppins SemiBold"/>
              <a:ea typeface="Poppins SemiBold"/>
              <a:cs typeface="Poppins SemiBold"/>
              <a:sym typeface="Poppins SemiBold"/>
            </a:endParaRPr>
          </a:p>
        </p:txBody>
      </p:sp>
      <p:pic>
        <p:nvPicPr>
          <p:cNvPr id="685" name="Google Shape;685;p127"/>
          <p:cNvPicPr preferRelativeResize="0"/>
          <p:nvPr/>
        </p:nvPicPr>
        <p:blipFill>
          <a:blip r:embed="rId5">
            <a:alphaModFix/>
          </a:blip>
          <a:stretch>
            <a:fillRect/>
          </a:stretch>
        </p:blipFill>
        <p:spPr>
          <a:xfrm flipH="1">
            <a:off x="2122825" y="345425"/>
            <a:ext cx="2449175" cy="1518625"/>
          </a:xfrm>
          <a:prstGeom prst="rect">
            <a:avLst/>
          </a:prstGeom>
          <a:noFill/>
          <a:ln>
            <a:noFill/>
          </a:ln>
        </p:spPr>
      </p:pic>
      <p:pic>
        <p:nvPicPr>
          <p:cNvPr id="686" name="Google Shape;686;p127"/>
          <p:cNvPicPr preferRelativeResize="0"/>
          <p:nvPr/>
        </p:nvPicPr>
        <p:blipFill>
          <a:blip r:embed="rId6">
            <a:alphaModFix/>
          </a:blip>
          <a:stretch>
            <a:fillRect/>
          </a:stretch>
        </p:blipFill>
        <p:spPr>
          <a:xfrm rot="10800000">
            <a:off x="0" y="2795400"/>
            <a:ext cx="1543668" cy="2159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pic>
        <p:nvPicPr>
          <p:cNvPr id="691" name="Google Shape;691;p128"/>
          <p:cNvPicPr preferRelativeResize="0"/>
          <p:nvPr/>
        </p:nvPicPr>
        <p:blipFill rotWithShape="1">
          <a:blip r:embed="rId3">
            <a:alphaModFix/>
          </a:blip>
          <a:srcRect b="5124" l="0" r="0" t="5124"/>
          <a:stretch/>
        </p:blipFill>
        <p:spPr>
          <a:xfrm>
            <a:off x="1932825" y="491100"/>
            <a:ext cx="5183677" cy="4652401"/>
          </a:xfrm>
          <a:prstGeom prst="rect">
            <a:avLst/>
          </a:prstGeom>
          <a:noFill/>
          <a:ln>
            <a:noFill/>
          </a:ln>
        </p:spPr>
      </p:pic>
      <p:sp>
        <p:nvSpPr>
          <p:cNvPr id="692" name="Google Shape;692;p128"/>
          <p:cNvSpPr/>
          <p:nvPr/>
        </p:nvSpPr>
        <p:spPr>
          <a:xfrm>
            <a:off x="1594075" y="1435275"/>
            <a:ext cx="1077900" cy="1077900"/>
          </a:xfrm>
          <a:prstGeom prst="ellipse">
            <a:avLst/>
          </a:prstGeom>
          <a:solidFill>
            <a:schemeClr val="lt1"/>
          </a:solidFill>
          <a:ln>
            <a:noFill/>
          </a:ln>
          <a:effectLst>
            <a:outerShdw blurRad="257175" rotWithShape="0" algn="bl" dir="4860000" dist="123825">
              <a:srgbClr val="98ADBF">
                <a:alpha val="2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93" name="Google Shape;693;p128"/>
          <p:cNvPicPr preferRelativeResize="0"/>
          <p:nvPr/>
        </p:nvPicPr>
        <p:blipFill>
          <a:blip r:embed="rId4">
            <a:alphaModFix/>
          </a:blip>
          <a:stretch>
            <a:fillRect/>
          </a:stretch>
        </p:blipFill>
        <p:spPr>
          <a:xfrm>
            <a:off x="1669737" y="1875079"/>
            <a:ext cx="860595" cy="198238"/>
          </a:xfrm>
          <a:prstGeom prst="rect">
            <a:avLst/>
          </a:prstGeom>
          <a:noFill/>
          <a:ln>
            <a:noFill/>
          </a:ln>
        </p:spPr>
      </p:pic>
      <p:sp>
        <p:nvSpPr>
          <p:cNvPr id="694" name="Google Shape;694;p128"/>
          <p:cNvSpPr/>
          <p:nvPr/>
        </p:nvSpPr>
        <p:spPr>
          <a:xfrm>
            <a:off x="4704850" y="788022"/>
            <a:ext cx="1077900" cy="1077900"/>
          </a:xfrm>
          <a:prstGeom prst="ellipse">
            <a:avLst/>
          </a:prstGeom>
          <a:solidFill>
            <a:schemeClr val="lt1"/>
          </a:solidFill>
          <a:ln>
            <a:noFill/>
          </a:ln>
          <a:effectLst>
            <a:outerShdw blurRad="257175" rotWithShape="0" algn="bl" dir="4860000" dist="123825">
              <a:srgbClr val="98ADBF">
                <a:alpha val="2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95" name="Google Shape;695;p128"/>
          <p:cNvPicPr preferRelativeResize="0"/>
          <p:nvPr/>
        </p:nvPicPr>
        <p:blipFill>
          <a:blip r:embed="rId5">
            <a:alphaModFix/>
          </a:blip>
          <a:stretch>
            <a:fillRect/>
          </a:stretch>
        </p:blipFill>
        <p:spPr>
          <a:xfrm>
            <a:off x="4813484" y="1232861"/>
            <a:ext cx="860626" cy="188230"/>
          </a:xfrm>
          <a:prstGeom prst="rect">
            <a:avLst/>
          </a:prstGeom>
          <a:noFill/>
          <a:ln>
            <a:noFill/>
          </a:ln>
        </p:spPr>
      </p:pic>
      <p:sp>
        <p:nvSpPr>
          <p:cNvPr id="696" name="Google Shape;696;p128"/>
          <p:cNvSpPr/>
          <p:nvPr/>
        </p:nvSpPr>
        <p:spPr>
          <a:xfrm>
            <a:off x="4971275" y="3761873"/>
            <a:ext cx="982500" cy="982500"/>
          </a:xfrm>
          <a:prstGeom prst="ellipse">
            <a:avLst/>
          </a:prstGeom>
          <a:solidFill>
            <a:schemeClr val="lt1"/>
          </a:solidFill>
          <a:ln>
            <a:noFill/>
          </a:ln>
          <a:effectLst>
            <a:outerShdw blurRad="257175" rotWithShape="0" algn="bl" dir="4860000" dist="123825">
              <a:srgbClr val="98ADBF">
                <a:alpha val="2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97" name="Google Shape;697;p128"/>
          <p:cNvPicPr preferRelativeResize="0"/>
          <p:nvPr/>
        </p:nvPicPr>
        <p:blipFill>
          <a:blip r:embed="rId6">
            <a:alphaModFix/>
          </a:blip>
          <a:stretch>
            <a:fillRect/>
          </a:stretch>
        </p:blipFill>
        <p:spPr>
          <a:xfrm>
            <a:off x="5007757" y="4052226"/>
            <a:ext cx="909466" cy="401718"/>
          </a:xfrm>
          <a:prstGeom prst="rect">
            <a:avLst/>
          </a:prstGeom>
          <a:noFill/>
          <a:ln>
            <a:noFill/>
          </a:ln>
        </p:spPr>
      </p:pic>
      <p:sp>
        <p:nvSpPr>
          <p:cNvPr id="698" name="Google Shape;698;p128"/>
          <p:cNvSpPr/>
          <p:nvPr/>
        </p:nvSpPr>
        <p:spPr>
          <a:xfrm>
            <a:off x="1784500" y="3666475"/>
            <a:ext cx="1077900" cy="1077900"/>
          </a:xfrm>
          <a:prstGeom prst="ellipse">
            <a:avLst/>
          </a:prstGeom>
          <a:solidFill>
            <a:schemeClr val="lt1"/>
          </a:solidFill>
          <a:ln>
            <a:noFill/>
          </a:ln>
          <a:effectLst>
            <a:outerShdw blurRad="257175" rotWithShape="0" algn="bl" dir="4860000" dist="123825">
              <a:srgbClr val="98ADBF">
                <a:alpha val="2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99" name="Google Shape;699;p128"/>
          <p:cNvPicPr preferRelativeResize="0"/>
          <p:nvPr/>
        </p:nvPicPr>
        <p:blipFill>
          <a:blip r:embed="rId7">
            <a:alphaModFix/>
          </a:blip>
          <a:stretch>
            <a:fillRect/>
          </a:stretch>
        </p:blipFill>
        <p:spPr>
          <a:xfrm>
            <a:off x="1902991" y="4135393"/>
            <a:ext cx="841038" cy="140203"/>
          </a:xfrm>
          <a:prstGeom prst="rect">
            <a:avLst/>
          </a:prstGeom>
          <a:noFill/>
          <a:ln>
            <a:noFill/>
          </a:ln>
        </p:spPr>
      </p:pic>
      <p:sp>
        <p:nvSpPr>
          <p:cNvPr id="700" name="Google Shape;700;p128"/>
          <p:cNvSpPr/>
          <p:nvPr/>
        </p:nvSpPr>
        <p:spPr>
          <a:xfrm>
            <a:off x="6419325" y="2218975"/>
            <a:ext cx="1347600" cy="1347600"/>
          </a:xfrm>
          <a:prstGeom prst="ellipse">
            <a:avLst/>
          </a:prstGeom>
          <a:solidFill>
            <a:schemeClr val="lt1"/>
          </a:solidFill>
          <a:ln>
            <a:noFill/>
          </a:ln>
          <a:effectLst>
            <a:outerShdw blurRad="257175" rotWithShape="0" algn="bl" dir="4860000" dist="123825">
              <a:srgbClr val="98ADBF">
                <a:alpha val="23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701" name="Google Shape;701;p128"/>
          <p:cNvPicPr preferRelativeResize="0"/>
          <p:nvPr/>
        </p:nvPicPr>
        <p:blipFill>
          <a:blip r:embed="rId8">
            <a:alphaModFix/>
          </a:blip>
          <a:stretch>
            <a:fillRect/>
          </a:stretch>
        </p:blipFill>
        <p:spPr>
          <a:xfrm>
            <a:off x="6540574" y="2832770"/>
            <a:ext cx="1105117" cy="156347"/>
          </a:xfrm>
          <a:prstGeom prst="rect">
            <a:avLst/>
          </a:prstGeom>
          <a:noFill/>
          <a:ln>
            <a:noFill/>
          </a:ln>
        </p:spPr>
      </p:pic>
      <p:sp>
        <p:nvSpPr>
          <p:cNvPr id="702" name="Google Shape;702;p128"/>
          <p:cNvSpPr txBox="1"/>
          <p:nvPr/>
        </p:nvSpPr>
        <p:spPr>
          <a:xfrm>
            <a:off x="1404200" y="222275"/>
            <a:ext cx="6240900" cy="4761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2240">
                <a:solidFill>
                  <a:srgbClr val="233141"/>
                </a:solidFill>
                <a:latin typeface="Poppins SemiBold"/>
                <a:ea typeface="Poppins SemiBold"/>
                <a:cs typeface="Poppins SemiBold"/>
                <a:sym typeface="Poppins SemiBold"/>
              </a:rPr>
              <a:t>All-in-One</a:t>
            </a:r>
            <a:r>
              <a:rPr lang="en" sz="2240">
                <a:solidFill>
                  <a:srgbClr val="233141"/>
                </a:solidFill>
                <a:latin typeface="Poppins SemiBold"/>
                <a:ea typeface="Poppins SemiBold"/>
                <a:cs typeface="Poppins SemiBold"/>
                <a:sym typeface="Poppins SemiBold"/>
              </a:rPr>
              <a:t> Data Stack - </a:t>
            </a:r>
            <a:r>
              <a:rPr lang="en" sz="2240">
                <a:solidFill>
                  <a:srgbClr val="233141"/>
                </a:solidFill>
                <a:latin typeface="Poppins Light"/>
                <a:ea typeface="Poppins Light"/>
                <a:cs typeface="Poppins Light"/>
                <a:sym typeface="Poppins Light"/>
              </a:rPr>
              <a:t>Examples </a:t>
            </a:r>
            <a:endParaRPr sz="2240">
              <a:solidFill>
                <a:srgbClr val="233141"/>
              </a:solidFill>
              <a:latin typeface="Poppins Light"/>
              <a:ea typeface="Poppins Light"/>
              <a:cs typeface="Poppins Light"/>
              <a:sym typeface="Poppins Light"/>
            </a:endParaRPr>
          </a:p>
          <a:p>
            <a:pPr indent="0" lvl="0" marL="0" rtl="0" algn="ctr">
              <a:lnSpc>
                <a:spcPct val="90000"/>
              </a:lnSpc>
              <a:spcBef>
                <a:spcPts val="0"/>
              </a:spcBef>
              <a:spcAft>
                <a:spcPts val="0"/>
              </a:spcAft>
              <a:buNone/>
            </a:pPr>
            <a:r>
              <a:t/>
            </a:r>
            <a:endParaRPr sz="2240">
              <a:solidFill>
                <a:srgbClr val="233141"/>
              </a:solidFill>
              <a:latin typeface="Poppins SemiBold"/>
              <a:ea typeface="Poppins SemiBold"/>
              <a:cs typeface="Poppins SemiBold"/>
              <a:sym typeface="Poppins SemiBold"/>
            </a:endParaRPr>
          </a:p>
          <a:p>
            <a:pPr indent="0" lvl="0" marL="0" marR="0" rtl="0" algn="ctr">
              <a:lnSpc>
                <a:spcPct val="90000"/>
              </a:lnSpc>
              <a:spcBef>
                <a:spcPts val="0"/>
              </a:spcBef>
              <a:spcAft>
                <a:spcPts val="0"/>
              </a:spcAft>
              <a:buNone/>
            </a:pPr>
            <a:r>
              <a:t/>
            </a:r>
            <a:endParaRPr sz="2240">
              <a:solidFill>
                <a:srgbClr val="233141"/>
              </a:solidFill>
              <a:latin typeface="Poppins SemiBold"/>
              <a:ea typeface="Poppins SemiBold"/>
              <a:cs typeface="Poppins SemiBold"/>
              <a:sym typeface="Poppins SemiBold"/>
            </a:endParaRPr>
          </a:p>
        </p:txBody>
      </p:sp>
      <p:pic>
        <p:nvPicPr>
          <p:cNvPr id="703" name="Google Shape;703;p128"/>
          <p:cNvPicPr preferRelativeResize="0"/>
          <p:nvPr/>
        </p:nvPicPr>
        <p:blipFill>
          <a:blip r:embed="rId9">
            <a:alphaModFix/>
          </a:blip>
          <a:stretch>
            <a:fillRect/>
          </a:stretch>
        </p:blipFill>
        <p:spPr>
          <a:xfrm flipH="1">
            <a:off x="7116500" y="698375"/>
            <a:ext cx="2027500" cy="1257163"/>
          </a:xfrm>
          <a:prstGeom prst="rect">
            <a:avLst/>
          </a:prstGeom>
          <a:noFill/>
          <a:ln>
            <a:noFill/>
          </a:ln>
        </p:spPr>
      </p:pic>
      <p:pic>
        <p:nvPicPr>
          <p:cNvPr id="704" name="Google Shape;704;p128"/>
          <p:cNvPicPr preferRelativeResize="0"/>
          <p:nvPr/>
        </p:nvPicPr>
        <p:blipFill>
          <a:blip r:embed="rId10">
            <a:alphaModFix/>
          </a:blip>
          <a:stretch>
            <a:fillRect/>
          </a:stretch>
        </p:blipFill>
        <p:spPr>
          <a:xfrm rot="10800000">
            <a:off x="0" y="2513175"/>
            <a:ext cx="1543668" cy="2159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Keboola">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ENARAL LAYOUTS">
  <a:themeElements>
    <a:clrScheme name="VIVID - Color 05">
      <a:dk1>
        <a:srgbClr val="171C30"/>
      </a:dk1>
      <a:lt1>
        <a:srgbClr val="FFFFFF"/>
      </a:lt1>
      <a:dk2>
        <a:srgbClr val="858591"/>
      </a:dk2>
      <a:lt2>
        <a:srgbClr val="F2F2F5"/>
      </a:lt2>
      <a:accent1>
        <a:srgbClr val="01D5FF"/>
      </a:accent1>
      <a:accent2>
        <a:srgbClr val="01B6FF"/>
      </a:accent2>
      <a:accent3>
        <a:srgbClr val="0198FF"/>
      </a:accent3>
      <a:accent4>
        <a:srgbClr val="017AFF"/>
      </a:accent4>
      <a:accent5>
        <a:srgbClr val="015CFF"/>
      </a:accent5>
      <a:accent6>
        <a:srgbClr val="013DFF"/>
      </a:accent6>
      <a:hlink>
        <a:srgbClr val="0198FF"/>
      </a:hlink>
      <a:folHlink>
        <a:srgbClr val="015C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